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3"/>
  </p:handout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5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CD6C6"/>
    <a:srgbClr val="D0C8B4"/>
    <a:srgbClr val="BBB094"/>
    <a:srgbClr val="614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8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91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Heading 01</c:v>
                </c:pt>
                <c:pt idx="1">
                  <c:v>Heading 02</c:v>
                </c:pt>
                <c:pt idx="2">
                  <c:v>Heading 03</c:v>
                </c:pt>
                <c:pt idx="3">
                  <c:v>Heading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20.3</c:v>
                </c:pt>
                <c:pt idx="1">
                  <c:v>15.3</c:v>
                </c:pt>
                <c:pt idx="2">
                  <c:v>9.3000000000000007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3A-41F4-A667-015529975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9892959"/>
        <c:axId val="483260367"/>
      </c:barChart>
      <c:catAx>
        <c:axId val="6298929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LID4096"/>
          </a:p>
        </c:txPr>
        <c:crossAx val="483260367"/>
        <c:crosses val="autoZero"/>
        <c:auto val="1"/>
        <c:lblAlgn val="ctr"/>
        <c:lblOffset val="100"/>
        <c:noMultiLvlLbl val="0"/>
      </c:catAx>
      <c:valAx>
        <c:axId val="483260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3F3F3F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LID4096"/>
          </a:p>
        </c:txPr>
        <c:crossAx val="629892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910187007874016E-2"/>
          <c:y val="9.0861276398789576E-2"/>
          <c:w val="0.932902312992126"/>
          <c:h val="0.7764926318594591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F3F3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CE7-4686-98DE-D9DFC1BCBF79}"/>
              </c:ext>
            </c:extLst>
          </c:dPt>
          <c:dPt>
            <c:idx val="1"/>
            <c:invertIfNegative val="0"/>
            <c:bubble3D val="0"/>
            <c:spPr>
              <a:solidFill>
                <a:srgbClr val="3F3F3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CE7-4686-98DE-D9DFC1BCBF79}"/>
              </c:ext>
            </c:extLst>
          </c:dPt>
          <c:dPt>
            <c:idx val="2"/>
            <c:invertIfNegative val="0"/>
            <c:bubble3D val="0"/>
            <c:spPr>
              <a:solidFill>
                <a:srgbClr val="3F3F3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CE7-4686-98DE-D9DFC1BCBF79}"/>
              </c:ext>
            </c:extLst>
          </c:dPt>
          <c:cat>
            <c:strRef>
              <c:f>Sheet1!$A$2:$A$4</c:f>
              <c:strCache>
                <c:ptCount val="3"/>
                <c:pt idx="0">
                  <c:v>Paper</c:v>
                </c:pt>
                <c:pt idx="1">
                  <c:v>Computer</c:v>
                </c:pt>
                <c:pt idx="2">
                  <c:v>Printer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400</c:v>
                </c:pt>
                <c:pt idx="1">
                  <c:v>390</c:v>
                </c:pt>
                <c:pt idx="2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E7-4686-98DE-D9DFC1BCB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3193647"/>
        <c:axId val="474604287"/>
      </c:barChart>
      <c:catAx>
        <c:axId val="633193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3F3F3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DCD6C6"/>
                </a:solidFill>
                <a:latin typeface="+mj-lt"/>
                <a:ea typeface="+mn-ea"/>
                <a:cs typeface="+mn-cs"/>
              </a:defRPr>
            </a:pPr>
            <a:endParaRPr lang="LID4096"/>
          </a:p>
        </c:txPr>
        <c:crossAx val="474604287"/>
        <c:crosses val="autoZero"/>
        <c:auto val="1"/>
        <c:lblAlgn val="ctr"/>
        <c:lblOffset val="100"/>
        <c:noMultiLvlLbl val="0"/>
      </c:catAx>
      <c:valAx>
        <c:axId val="474604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CD6C6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DCD6C6"/>
                </a:solidFill>
                <a:latin typeface="+mj-lt"/>
                <a:ea typeface="+mn-ea"/>
                <a:cs typeface="+mn-cs"/>
              </a:defRPr>
            </a:pPr>
            <a:endParaRPr lang="LID4096"/>
          </a:p>
        </c:txPr>
        <c:crossAx val="6331936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91BDA2-8FD9-FDCF-56A9-6E8CE03B44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549B6-235A-82E3-8CDF-96528784E7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75997-3DB4-4D41-A504-47AD3F4E59AC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2CDC90-C88A-7C0A-376B-250A4BA037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7A1091-3AEC-98FF-D4AC-8A133ADD0B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C3409-9420-4F55-96BD-40FF6767513E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6102292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E9401-5FA4-0815-33DD-2C8851CB1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8688"/>
            <a:ext cx="9144000" cy="2387600"/>
          </a:xfrm>
        </p:spPr>
        <p:txBody>
          <a:bodyPr anchor="ctr">
            <a:noAutofit/>
          </a:bodyPr>
          <a:lstStyle>
            <a:lvl1pPr algn="ctr">
              <a:defRPr sz="96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91543-0A3E-6468-A730-1C25C1E56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4175" y="4906963"/>
            <a:ext cx="6343650" cy="808037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B2579-4562-AFB9-34C9-55F7ED2F5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B75C-EFEE-50B1-4E9B-93CF1A71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06193-3304-FE8D-1D6B-C5B1058E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630805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9DDC-D00D-6C5F-B016-EEAB662E2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3D0AE-AC85-0578-4A76-6A543F8FF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8D6EF-B60D-9442-B182-C0A4265A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28713-DB96-8D7B-7312-D578C1CB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03800-E063-DB31-11AD-1370D00B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5000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0655E-E8DF-E26A-5912-77DDAB3B6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A19BA-5A9A-F892-4ECE-18E02D8A8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7DC76-EDE6-0C30-1922-778263937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9868B-2AD2-80AA-4BD9-869437F1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F0F3-487F-A9EF-0824-71529D5C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6541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6B1E-3276-2DD8-01B3-52AEC4F8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20706-4DEE-673F-9AB3-AE1349A32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5D64C-8D13-3930-413F-BFBA28C68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ABD9F-1A2A-429C-1310-84A2D53B1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83603-7E71-DB6B-F651-D2470998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7E738-AAF2-9DDC-8C59-8E144353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38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1CFEA-6BAB-E941-FCAB-99318CC2A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915AD-3F0D-ABFE-01FF-9B4C16665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EA9A7-643E-DEAA-6D3D-BA3E457DD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DFF45-580D-E475-C565-BC3BB800E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9B7B5-7BAB-EB4A-4154-67EC354D1D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A6B7F9-D380-2B11-A76A-F40A01998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A04D62-8573-D3DE-2639-ADF7ACC3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A2331-84DB-2DDC-F1D1-A085CE16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27791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1512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016149"/>
            <a:ext cx="5257800" cy="10396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07AEA25-42EC-C6A8-7753-6C3A84CCC3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5375" y="900321"/>
            <a:ext cx="4181476" cy="5139908"/>
          </a:xfrm>
          <a:ln w="63500">
            <a:solidFill>
              <a:srgbClr val="3F3F3F"/>
            </a:solidFill>
          </a:ln>
        </p:spPr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7981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089775"/>
            <a:ext cx="2743200" cy="365125"/>
          </a:xfrm>
        </p:spPr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7089775"/>
            <a:ext cx="4114800" cy="365125"/>
          </a:xfrm>
        </p:spPr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7089775"/>
            <a:ext cx="2743200" cy="365125"/>
          </a:xfrm>
        </p:spPr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349446-C86D-D787-D5E9-2D8F568650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9338" y="2279254"/>
            <a:ext cx="3972174" cy="3972172"/>
          </a:xfrm>
          <a:prstGeom prst="diamond">
            <a:avLst/>
          </a:prstGeom>
          <a:ln w="63500">
            <a:solidFill>
              <a:srgbClr val="3F3F3F"/>
            </a:solidFill>
          </a:ln>
        </p:spPr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4219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261820"/>
            <a:ext cx="2743200" cy="365125"/>
          </a:xfrm>
        </p:spPr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7261820"/>
            <a:ext cx="4114800" cy="365125"/>
          </a:xfrm>
        </p:spPr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7261820"/>
            <a:ext cx="2743200" cy="365125"/>
          </a:xfrm>
        </p:spPr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1E2B1F4-B5DE-4266-C589-C4A75CF58F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46267" y="2248991"/>
            <a:ext cx="3092558" cy="2571750"/>
          </a:xfrm>
          <a:prstGeom prst="roundRect">
            <a:avLst>
              <a:gd name="adj" fmla="val 26845"/>
            </a:avLst>
          </a:prstGeom>
          <a:ln w="25400">
            <a:solidFill>
              <a:srgbClr val="3F3F3F"/>
            </a:solidFill>
          </a:ln>
        </p:spPr>
        <p:txBody>
          <a:bodyPr/>
          <a:lstStyle/>
          <a:p>
            <a:endParaRPr lang="en-PK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27A35DC-CCFD-97C7-FD26-C214EE5DD5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3177" y="4087316"/>
            <a:ext cx="3092558" cy="2571750"/>
          </a:xfrm>
          <a:prstGeom prst="roundRect">
            <a:avLst>
              <a:gd name="adj" fmla="val 26845"/>
            </a:avLst>
          </a:prstGeom>
          <a:ln w="25400">
            <a:solidFill>
              <a:srgbClr val="3F3F3F"/>
            </a:solidFill>
          </a:ln>
        </p:spPr>
        <p:txBody>
          <a:bodyPr/>
          <a:lstStyle/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91049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09"/>
            <a:ext cx="10515600" cy="1332781"/>
          </a:xfrm>
        </p:spPr>
        <p:txBody>
          <a:bodyPr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2277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1802"/>
            <a:ext cx="10515600" cy="1887028"/>
          </a:xfrm>
        </p:spPr>
        <p:txBody>
          <a:bodyPr>
            <a:normAutofit/>
          </a:bodyPr>
          <a:lstStyle>
            <a:lvl1pPr algn="ctr">
              <a:defRPr sz="8000"/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9798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31C4CD4-C7E5-929E-D2DE-EEDBC9D723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P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8350"/>
            <a:ext cx="10515600" cy="2781300"/>
          </a:xfrm>
        </p:spPr>
        <p:txBody>
          <a:bodyPr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494068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31C4CD4-C7E5-929E-D2DE-EEDBC9D723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P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200"/>
            <a:ext cx="10515600" cy="1644650"/>
          </a:xfrm>
        </p:spPr>
        <p:txBody>
          <a:bodyPr>
            <a:normAutofit/>
          </a:bodyPr>
          <a:lstStyle>
            <a:lvl1pPr algn="ctr">
              <a:defRPr sz="9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58351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31C4CD4-C7E5-929E-D2DE-EEDBC9D723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243526"/>
          </a:xfrm>
          <a:ln>
            <a:noFill/>
          </a:ln>
        </p:spPr>
        <p:txBody>
          <a:bodyPr/>
          <a:lstStyle/>
          <a:p>
            <a:endParaRPr lang="en-P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9438"/>
            <a:ext cx="10515600" cy="1644650"/>
          </a:xfrm>
        </p:spPr>
        <p:txBody>
          <a:bodyPr>
            <a:noAutofit/>
          </a:bodyPr>
          <a:lstStyle>
            <a:lvl1pPr algn="ctr">
              <a:defRPr sz="1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753580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31C4CD4-C7E5-929E-D2DE-EEDBC9D723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19576"/>
            <a:ext cx="12192000" cy="3738424"/>
          </a:xfrm>
        </p:spPr>
        <p:txBody>
          <a:bodyPr/>
          <a:lstStyle/>
          <a:p>
            <a:endParaRPr lang="en-P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66463"/>
            <a:ext cx="10515600" cy="1644650"/>
          </a:xfrm>
        </p:spPr>
        <p:txBody>
          <a:bodyPr>
            <a:noAutofit/>
          </a:bodyPr>
          <a:lstStyle>
            <a:lvl1pPr algn="ctr">
              <a:defRPr sz="1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08160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06574"/>
            <a:ext cx="5257800" cy="1039663"/>
          </a:xfrm>
        </p:spPr>
        <p:txBody>
          <a:bodyPr/>
          <a:lstStyle/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31B013-67C3-5C22-550B-3F36D97749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825" y="177553"/>
            <a:ext cx="5780350" cy="6502894"/>
          </a:xfrm>
          <a:prstGeom prst="snip1Rect">
            <a:avLst>
              <a:gd name="adj" fmla="val 10523"/>
            </a:avLst>
          </a:prstGeom>
          <a:ln>
            <a:noFill/>
          </a:ln>
        </p:spPr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2556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605913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5125-3F02-25CC-F6FC-C13B4818C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7934325" cy="1039663"/>
          </a:xfrm>
          <a:noFill/>
          <a:ln w="50800">
            <a:noFill/>
          </a:ln>
        </p:spPr>
        <p:txBody>
          <a:bodyPr/>
          <a:lstStyle/>
          <a:p>
            <a:r>
              <a:rPr lang="en-US" dirty="0"/>
              <a:t>Click to edit</a:t>
            </a:r>
            <a:endParaRPr lang="en-P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EAC7E2-9F5C-F91E-20F1-4CC98F4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5B953-B1B0-3540-067E-7A6FFD5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DBDC6-B2F6-E18D-52EC-0E2042EC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045880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48FF9-9FA2-A70D-9881-5009C6DCB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359C92-9267-E051-1FE8-9AA52B69D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4CDDD-87D1-9C7A-CA16-A88EF7C9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76761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A1257-B3CB-31CE-19CA-A1AA6722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5B533-9B23-930F-2139-19F528F4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60DDD-3803-25BF-FA54-440765C57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330F4-314A-A71B-4124-6AD31F2C4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79B14-F761-EFC0-C80F-23BC2C4C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64E2C-E1D7-B55B-D111-29188DAA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767288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F13CB-DB2D-8F20-6AB3-FD9FC6DF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AFB407-36D4-0863-B09B-9F723A387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49713-ABA6-E032-C5B2-372089691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39982-8206-14B4-028E-633A08D8B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4C842-EAB4-FE3F-87AD-9CB0B6A8B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65675-B39F-A43D-14F5-8D2A5FF9E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10952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5C2D2-487F-9658-8259-65599DA4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8EB0F-4B22-7BB9-4987-5D0684A68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96951-254B-7548-4219-2FF9296EB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BB66C-DC68-D247-F2D2-EB5F0E52E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2A68D-A8A9-95E4-FFAE-5665D16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747455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56A016-5C0E-2240-2F07-8FC2240B5E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10F968-2432-D42F-5AF3-0B2629CF3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EE54E-F04E-E7A5-0D59-EC2117DD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AFE47-BE90-23CD-5186-5D9B656B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97B2E-77D8-EDEE-BA9F-B626C63FF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1306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F6D3BA-A750-6E79-768D-809199FB6C0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584D00-0C05-6233-81D0-B9E85085C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P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2A518-C414-C559-EDCE-9FD831D25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FF054-BB33-07E5-25B1-3645F7C31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B35E9-5FE3-4E9A-89FF-92FAD876ACA7}" type="datetimeFigureOut">
              <a:rPr lang="en-PK" smtClean="0"/>
              <a:t>10/26/2023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935C9-BF37-9B47-CE98-EAA0CC94D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137C6-48A6-CD8E-F0EE-CE1CFCB57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A5313-BD60-4126-9BEC-7866BBCDBDE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00459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70" r:id="rId7"/>
    <p:sldLayoutId id="2147483665" r:id="rId8"/>
    <p:sldLayoutId id="2147483668" r:id="rId9"/>
    <p:sldLayoutId id="2147483661" r:id="rId10"/>
    <p:sldLayoutId id="2147483662" r:id="rId11"/>
    <p:sldLayoutId id="2147483663" r:id="rId12"/>
    <p:sldLayoutId id="2147483664" r:id="rId13"/>
    <p:sldLayoutId id="2147483667" r:id="rId14"/>
    <p:sldLayoutId id="2147483669" r:id="rId15"/>
    <p:sldLayoutId id="2147483666" r:id="rId16"/>
    <p:sldLayoutId id="2147483654" r:id="rId17"/>
    <p:sldLayoutId id="2147483671" r:id="rId18"/>
    <p:sldLayoutId id="2147483655" r:id="rId19"/>
    <p:sldLayoutId id="2147483656" r:id="rId20"/>
    <p:sldLayoutId id="2147483657" r:id="rId21"/>
    <p:sldLayoutId id="2147483658" r:id="rId22"/>
    <p:sldLayoutId id="214748365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pos="7151" userDrawn="1">
          <p15:clr>
            <a:srgbClr val="F26B43"/>
          </p15:clr>
        </p15:guide>
        <p15:guide id="5" orient="horz" pos="3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6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svg"/><Relationship Id="rId3" Type="http://schemas.openxmlformats.org/officeDocument/2006/relationships/image" Target="../media/image66.svg"/><Relationship Id="rId7" Type="http://schemas.openxmlformats.org/officeDocument/2006/relationships/image" Target="../media/image70.svg"/><Relationship Id="rId12" Type="http://schemas.openxmlformats.org/officeDocument/2006/relationships/image" Target="../media/image75.png"/><Relationship Id="rId17" Type="http://schemas.openxmlformats.org/officeDocument/2006/relationships/image" Target="../media/image80.svg"/><Relationship Id="rId2" Type="http://schemas.openxmlformats.org/officeDocument/2006/relationships/image" Target="../media/image65.png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11" Type="http://schemas.openxmlformats.org/officeDocument/2006/relationships/image" Target="../media/image74.svg"/><Relationship Id="rId5" Type="http://schemas.openxmlformats.org/officeDocument/2006/relationships/image" Target="../media/image68.svg"/><Relationship Id="rId15" Type="http://schemas.openxmlformats.org/officeDocument/2006/relationships/image" Target="../media/image78.sv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svg"/><Relationship Id="rId1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31.svg"/><Relationship Id="rId3" Type="http://schemas.openxmlformats.org/officeDocument/2006/relationships/image" Target="../media/image84.svg"/><Relationship Id="rId7" Type="http://schemas.openxmlformats.org/officeDocument/2006/relationships/image" Target="../media/image88.svg"/><Relationship Id="rId12" Type="http://schemas.openxmlformats.org/officeDocument/2006/relationships/image" Target="../media/image3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7.png"/><Relationship Id="rId11" Type="http://schemas.openxmlformats.org/officeDocument/2006/relationships/image" Target="../media/image92.svg"/><Relationship Id="rId5" Type="http://schemas.openxmlformats.org/officeDocument/2006/relationships/image" Target="../media/image86.sv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svg"/><Relationship Id="rId7" Type="http://schemas.openxmlformats.org/officeDocument/2006/relationships/image" Target="../media/image98.sv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7.png"/><Relationship Id="rId5" Type="http://schemas.openxmlformats.org/officeDocument/2006/relationships/image" Target="../media/image96.svg"/><Relationship Id="rId4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3.svg"/><Relationship Id="rId5" Type="http://schemas.openxmlformats.org/officeDocument/2006/relationships/image" Target="../media/image102.png"/><Relationship Id="rId4" Type="http://schemas.openxmlformats.org/officeDocument/2006/relationships/image" Target="../media/image10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7" Type="http://schemas.openxmlformats.org/officeDocument/2006/relationships/image" Target="../media/image110.sv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9.png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8.svg"/><Relationship Id="rId4" Type="http://schemas.openxmlformats.org/officeDocument/2006/relationships/image" Target="../media/image1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svg"/><Relationship Id="rId5" Type="http://schemas.openxmlformats.org/officeDocument/2006/relationships/image" Target="../media/image117.png"/><Relationship Id="rId4" Type="http://schemas.openxmlformats.org/officeDocument/2006/relationships/image" Target="../media/image12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29D0-8F14-E2A4-8A88-6A51D316C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868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Historical</a:t>
            </a:r>
            <a:br>
              <a:rPr lang="en-US" dirty="0"/>
            </a:br>
            <a:r>
              <a:rPr lang="en-US" dirty="0"/>
              <a:t>Presentation</a:t>
            </a:r>
            <a:endParaRPr lang="en-P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C4FFFE-5E52-2F87-C4AD-779F9F49E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4175" y="4906963"/>
            <a:ext cx="6343650" cy="808037"/>
          </a:xfrm>
        </p:spPr>
        <p:txBody>
          <a:bodyPr anchor="b">
            <a:normAutofit/>
          </a:bodyPr>
          <a:lstStyle/>
          <a:p>
            <a:r>
              <a:rPr lang="en-US" dirty="0"/>
              <a:t>FREE Presentation</a:t>
            </a:r>
          </a:p>
          <a:p>
            <a:endParaRPr lang="en-P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09AE69-B0D7-889D-4BC3-CE96EC2E4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5302">
            <a:off x="8769332" y="2310131"/>
            <a:ext cx="4161212" cy="49578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C81AD2-ACFB-0A75-73B6-37AE60266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3386" y="3390900"/>
            <a:ext cx="4959148" cy="4568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1578B2-C2AE-F76F-3F38-206154A724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9337">
            <a:off x="-796040" y="-384002"/>
            <a:ext cx="4090194" cy="39447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9BD992-E772-0143-B0FA-C32C8F4A6C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3561">
            <a:off x="8954810" y="-688148"/>
            <a:ext cx="4395264" cy="384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47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3C7C5-B92A-2CD2-E8CD-739205C3A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Table Of Content </a:t>
            </a:r>
            <a:endParaRPr lang="en-P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A085C3-3DF7-4274-258F-1CAA4FB2A1C8}"/>
              </a:ext>
            </a:extLst>
          </p:cNvPr>
          <p:cNvSpPr txBox="1"/>
          <p:nvPr/>
        </p:nvSpPr>
        <p:spPr>
          <a:xfrm>
            <a:off x="838200" y="2061457"/>
            <a:ext cx="3341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01 Introduction</a:t>
            </a:r>
            <a:endParaRPr lang="en-PK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D45DC1-A642-E76C-BCB3-3D7623149E80}"/>
              </a:ext>
            </a:extLst>
          </p:cNvPr>
          <p:cNvSpPr txBox="1"/>
          <p:nvPr/>
        </p:nvSpPr>
        <p:spPr>
          <a:xfrm>
            <a:off x="759822" y="4374943"/>
            <a:ext cx="3341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03 Analysis</a:t>
            </a:r>
            <a:endParaRPr lang="en-PK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AE3D47-9723-9684-9C46-6914AB1CAF81}"/>
              </a:ext>
            </a:extLst>
          </p:cNvPr>
          <p:cNvSpPr txBox="1"/>
          <p:nvPr/>
        </p:nvSpPr>
        <p:spPr>
          <a:xfrm>
            <a:off x="8010299" y="2061457"/>
            <a:ext cx="3341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accent1"/>
                </a:solidFill>
                <a:latin typeface="+mj-lt"/>
              </a:rPr>
              <a:t>02 Evolution</a:t>
            </a:r>
            <a:endParaRPr lang="en-PK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7AA0B8-EC77-BBE1-0D20-2DC01158CFE4}"/>
              </a:ext>
            </a:extLst>
          </p:cNvPr>
          <p:cNvSpPr txBox="1"/>
          <p:nvPr/>
        </p:nvSpPr>
        <p:spPr>
          <a:xfrm>
            <a:off x="7931921" y="4374943"/>
            <a:ext cx="3341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accent1"/>
                </a:solidFill>
                <a:latin typeface="+mj-lt"/>
              </a:rPr>
              <a:t>04 Conclusion </a:t>
            </a:r>
            <a:endParaRPr lang="en-PK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8688B-A71F-E9E5-DEEC-5032AB40BF05}"/>
              </a:ext>
            </a:extLst>
          </p:cNvPr>
          <p:cNvSpPr txBox="1"/>
          <p:nvPr/>
        </p:nvSpPr>
        <p:spPr>
          <a:xfrm>
            <a:off x="1371012" y="2646232"/>
            <a:ext cx="3261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  <a:p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714FA1-8FB8-D0C1-21AF-18A58BABC68E}"/>
              </a:ext>
            </a:extLst>
          </p:cNvPr>
          <p:cNvSpPr txBox="1"/>
          <p:nvPr/>
        </p:nvSpPr>
        <p:spPr>
          <a:xfrm>
            <a:off x="1371012" y="4970045"/>
            <a:ext cx="3261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  <a:p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036134-19BA-A736-F4AB-120D94D6A0A7}"/>
              </a:ext>
            </a:extLst>
          </p:cNvPr>
          <p:cNvSpPr txBox="1"/>
          <p:nvPr/>
        </p:nvSpPr>
        <p:spPr>
          <a:xfrm>
            <a:off x="8090265" y="2646232"/>
            <a:ext cx="3261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  <a:p>
            <a:pPr algn="r"/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74C861-C1BD-84D4-4CED-A1AE142388EF}"/>
              </a:ext>
            </a:extLst>
          </p:cNvPr>
          <p:cNvSpPr txBox="1"/>
          <p:nvPr/>
        </p:nvSpPr>
        <p:spPr>
          <a:xfrm>
            <a:off x="8090265" y="4970045"/>
            <a:ext cx="3261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  <a:p>
            <a:pPr algn="r"/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C49A04E-2069-567D-411A-997C5B715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01439" y="1469012"/>
            <a:ext cx="4746172" cy="42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06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D0B267-7946-FEF6-6EEC-ACB20EEBA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09"/>
            <a:ext cx="10515600" cy="1332781"/>
          </a:xfrm>
        </p:spPr>
        <p:txBody>
          <a:bodyPr/>
          <a:lstStyle/>
          <a:p>
            <a:r>
              <a:rPr lang="en-US" dirty="0"/>
              <a:t>Introduction </a:t>
            </a:r>
            <a:endParaRPr lang="en-P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AA39E5-A046-47CD-E0D6-C07E2B73E8DD}"/>
              </a:ext>
            </a:extLst>
          </p:cNvPr>
          <p:cNvSpPr txBox="1"/>
          <p:nvPr/>
        </p:nvSpPr>
        <p:spPr>
          <a:xfrm>
            <a:off x="839788" y="3891061"/>
            <a:ext cx="5808662" cy="1741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vel illum dolore </a:t>
            </a:r>
            <a:r>
              <a:rPr lang="en-US" sz="1400" dirty="0" err="1">
                <a:solidFill>
                  <a:schemeClr val="accent1"/>
                </a:solidFill>
              </a:rPr>
              <a:t>eu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feugiat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nulla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facilisis</a:t>
            </a:r>
            <a:r>
              <a:rPr lang="en-US" sz="1400" dirty="0">
                <a:solidFill>
                  <a:schemeClr val="accent1"/>
                </a:solidFill>
              </a:rPr>
              <a:t> at </a:t>
            </a:r>
            <a:r>
              <a:rPr lang="en-US" sz="1400" dirty="0" err="1">
                <a:solidFill>
                  <a:schemeClr val="accent1"/>
                </a:solidFill>
              </a:rPr>
              <a:t>vero</a:t>
            </a:r>
            <a:r>
              <a:rPr lang="en-US" sz="1400" dirty="0">
                <a:solidFill>
                  <a:schemeClr val="accent1"/>
                </a:solidFill>
              </a:rPr>
              <a:t> eros et </a:t>
            </a:r>
            <a:r>
              <a:rPr lang="en-US" sz="1400" dirty="0" err="1">
                <a:solidFill>
                  <a:schemeClr val="accent1"/>
                </a:solidFill>
              </a:rPr>
              <a:t>accumsan</a:t>
            </a:r>
            <a:r>
              <a:rPr lang="en-US" sz="1400" dirty="0">
                <a:solidFill>
                  <a:schemeClr val="accent1"/>
                </a:solidFill>
              </a:rPr>
              <a:t> et </a:t>
            </a:r>
            <a:r>
              <a:rPr lang="en-US" sz="1400" dirty="0" err="1">
                <a:solidFill>
                  <a:schemeClr val="accent1"/>
                </a:solidFill>
              </a:rPr>
              <a:t>iusto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odio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dignissim</a:t>
            </a:r>
            <a:r>
              <a:rPr lang="en-US" sz="1400" dirty="0">
                <a:solidFill>
                  <a:schemeClr val="accent1"/>
                </a:solidFill>
              </a:rPr>
              <a:t> qui </a:t>
            </a:r>
            <a:r>
              <a:rPr lang="en-US" sz="1400" dirty="0" err="1">
                <a:solidFill>
                  <a:schemeClr val="accent1"/>
                </a:solidFill>
              </a:rPr>
              <a:t>blandit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praesent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luptatum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zzril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delenit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augue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duis</a:t>
            </a:r>
            <a:r>
              <a:rPr lang="en-US" sz="1400" dirty="0">
                <a:solidFill>
                  <a:schemeClr val="accent1"/>
                </a:solidFill>
              </a:rPr>
              <a:t> dolore </a:t>
            </a:r>
            <a:r>
              <a:rPr lang="en-US" sz="1400" dirty="0" err="1">
                <a:solidFill>
                  <a:schemeClr val="accent1"/>
                </a:solidFill>
              </a:rPr>
              <a:t>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feugait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nulla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facilisi</a:t>
            </a:r>
            <a:r>
              <a:rPr lang="en-US" sz="1400" dirty="0">
                <a:solidFill>
                  <a:schemeClr val="accent1"/>
                </a:solidFill>
              </a:rPr>
              <a:t>.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446A89B-5C1F-86DD-9640-3DE237295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47655"/>
            <a:ext cx="5326603" cy="1717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897AC42-9373-AAF8-62A3-669980597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50826" y="1705654"/>
            <a:ext cx="3599498" cy="344668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DCD027F-1401-9233-5011-5808600DD171}"/>
              </a:ext>
            </a:extLst>
          </p:cNvPr>
          <p:cNvGrpSpPr/>
          <p:nvPr/>
        </p:nvGrpSpPr>
        <p:grpSpPr>
          <a:xfrm>
            <a:off x="839788" y="1990692"/>
            <a:ext cx="819150" cy="926568"/>
            <a:chOff x="839788" y="1990692"/>
            <a:chExt cx="819150" cy="926568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3C2E211-DA54-D8CE-9877-D61AA30C6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39788" y="2098110"/>
              <a:ext cx="819150" cy="8191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AEF970-1E39-DA5F-48AA-427BB1A32225}"/>
                </a:ext>
              </a:extLst>
            </p:cNvPr>
            <p:cNvSpPr txBox="1"/>
            <p:nvPr/>
          </p:nvSpPr>
          <p:spPr>
            <a:xfrm>
              <a:off x="839788" y="1990692"/>
              <a:ext cx="819150" cy="887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schemeClr val="accent1"/>
                  </a:solidFill>
                  <a:latin typeface="+mj-lt"/>
                </a:rPr>
                <a:t>01</a:t>
              </a:r>
              <a:endParaRPr lang="en-PK" sz="1400" dirty="0">
                <a:solidFill>
                  <a:schemeClr val="accent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6637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7151-5976-D8AB-0B13-84C4ADE8A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1802"/>
            <a:ext cx="10515600" cy="1887028"/>
          </a:xfrm>
        </p:spPr>
        <p:txBody>
          <a:bodyPr>
            <a:normAutofit/>
          </a:bodyPr>
          <a:lstStyle/>
          <a:p>
            <a:r>
              <a:rPr lang="en-US" dirty="0"/>
              <a:t>Awesome Words</a:t>
            </a:r>
            <a:endParaRPr lang="en-PK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A3C7462-97C0-00C2-7835-B41EF274B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7828" y="2115650"/>
            <a:ext cx="3136922" cy="24540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B9BA62-D86F-E1D1-BF1C-E9B925807F00}"/>
              </a:ext>
            </a:extLst>
          </p:cNvPr>
          <p:cNvSpPr txBox="1"/>
          <p:nvPr/>
        </p:nvSpPr>
        <p:spPr>
          <a:xfrm>
            <a:off x="2600325" y="4706663"/>
            <a:ext cx="6991350" cy="146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vel illum dolore </a:t>
            </a:r>
            <a:r>
              <a:rPr lang="en-US" sz="1400" dirty="0" err="1">
                <a:solidFill>
                  <a:schemeClr val="accent1"/>
                </a:solidFill>
              </a:rPr>
              <a:t>eu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feugiat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nulla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facilisis</a:t>
            </a:r>
            <a:r>
              <a:rPr lang="en-US" sz="1400" dirty="0">
                <a:solidFill>
                  <a:schemeClr val="accent1"/>
                </a:solidFill>
              </a:rPr>
              <a:t> at </a:t>
            </a:r>
            <a:r>
              <a:rPr lang="en-US" sz="1400" dirty="0" err="1">
                <a:solidFill>
                  <a:schemeClr val="accent1"/>
                </a:solidFill>
              </a:rPr>
              <a:t>vero</a:t>
            </a:r>
            <a:r>
              <a:rPr lang="en-US" sz="1400" dirty="0">
                <a:solidFill>
                  <a:schemeClr val="accent1"/>
                </a:solidFill>
              </a:rPr>
              <a:t> eros et </a:t>
            </a:r>
            <a:r>
              <a:rPr lang="en-US" sz="1400" dirty="0" err="1">
                <a:solidFill>
                  <a:schemeClr val="accent1"/>
                </a:solidFill>
              </a:rPr>
              <a:t>accumsan</a:t>
            </a:r>
            <a:r>
              <a:rPr lang="en-US" sz="1400" dirty="0">
                <a:solidFill>
                  <a:schemeClr val="accent1"/>
                </a:solidFill>
              </a:rPr>
              <a:t> et </a:t>
            </a:r>
            <a:r>
              <a:rPr lang="en-US" sz="1400" dirty="0" err="1">
                <a:solidFill>
                  <a:schemeClr val="accent1"/>
                </a:solidFill>
              </a:rPr>
              <a:t>iusto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odio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dignissim</a:t>
            </a:r>
            <a:r>
              <a:rPr lang="en-US" sz="1400" dirty="0">
                <a:solidFill>
                  <a:schemeClr val="accent1"/>
                </a:solidFill>
              </a:rPr>
              <a:t> qui </a:t>
            </a:r>
            <a:r>
              <a:rPr lang="en-US" sz="1400" dirty="0" err="1">
                <a:solidFill>
                  <a:schemeClr val="accent1"/>
                </a:solidFill>
              </a:rPr>
              <a:t>blandit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praesent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luptatum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zzril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delenit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augue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duis</a:t>
            </a:r>
            <a:r>
              <a:rPr lang="en-US" sz="1400" dirty="0">
                <a:solidFill>
                  <a:schemeClr val="accent1"/>
                </a:solidFill>
              </a:rPr>
              <a:t> dolore </a:t>
            </a:r>
            <a:r>
              <a:rPr lang="en-US" sz="1400" dirty="0" err="1">
                <a:solidFill>
                  <a:schemeClr val="accent1"/>
                </a:solidFill>
              </a:rPr>
              <a:t>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feugait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nulla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facilisi</a:t>
            </a:r>
            <a:r>
              <a:rPr lang="en-US" sz="1400" dirty="0">
                <a:solidFill>
                  <a:schemeClr val="accent1"/>
                </a:solidFill>
              </a:rPr>
              <a:t>.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E86DC0-9ED7-2AC5-CB62-7F629FB1C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9549" y="488017"/>
            <a:ext cx="2328470" cy="218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49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B3E319-04C4-8675-55D2-D075EC5EB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Study Objectives</a:t>
            </a:r>
            <a:endParaRPr lang="en-PK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0C784B9-274C-2B86-FE9A-868579950721}"/>
              </a:ext>
            </a:extLst>
          </p:cNvPr>
          <p:cNvSpPr/>
          <p:nvPr/>
        </p:nvSpPr>
        <p:spPr>
          <a:xfrm>
            <a:off x="5705322" y="3045822"/>
            <a:ext cx="766355" cy="766355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C03FFF37-221E-9CC6-CE94-BA40183542F4}"/>
              </a:ext>
            </a:extLst>
          </p:cNvPr>
          <p:cNvGrpSpPr/>
          <p:nvPr/>
        </p:nvGrpSpPr>
        <p:grpSpPr>
          <a:xfrm>
            <a:off x="5810699" y="3236366"/>
            <a:ext cx="570602" cy="412096"/>
            <a:chOff x="5613458" y="1932430"/>
            <a:chExt cx="927528" cy="669870"/>
          </a:xfrm>
          <a:solidFill>
            <a:srgbClr val="DCD6C6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D901990-8BED-1F1A-5EF9-8F3746585733}"/>
                </a:ext>
              </a:extLst>
            </p:cNvPr>
            <p:cNvSpPr/>
            <p:nvPr/>
          </p:nvSpPr>
          <p:spPr>
            <a:xfrm>
              <a:off x="5613458" y="1932430"/>
              <a:ext cx="927528" cy="661883"/>
            </a:xfrm>
            <a:custGeom>
              <a:avLst/>
              <a:gdLst>
                <a:gd name="connsiteX0" fmla="*/ 11150 w 927528"/>
                <a:gd name="connsiteY0" fmla="*/ 140686 h 661883"/>
                <a:gd name="connsiteX1" fmla="*/ 141452 w 927528"/>
                <a:gd name="connsiteY1" fmla="*/ 49912 h 661883"/>
                <a:gd name="connsiteX2" fmla="*/ 453491 w 927528"/>
                <a:gd name="connsiteY2" fmla="*/ 131161 h 661883"/>
                <a:gd name="connsiteX3" fmla="*/ 463778 w 927528"/>
                <a:gd name="connsiteY3" fmla="*/ 129827 h 661883"/>
                <a:gd name="connsiteX4" fmla="*/ 802677 w 927528"/>
                <a:gd name="connsiteY4" fmla="*/ 48484 h 661883"/>
                <a:gd name="connsiteX5" fmla="*/ 831728 w 927528"/>
                <a:gd name="connsiteY5" fmla="*/ 67915 h 661883"/>
                <a:gd name="connsiteX6" fmla="*/ 868114 w 927528"/>
                <a:gd name="connsiteY6" fmla="*/ 96966 h 661883"/>
                <a:gd name="connsiteX7" fmla="*/ 867447 w 927528"/>
                <a:gd name="connsiteY7" fmla="*/ 117635 h 661883"/>
                <a:gd name="connsiteX8" fmla="*/ 868495 w 927528"/>
                <a:gd name="connsiteY8" fmla="*/ 224125 h 661883"/>
                <a:gd name="connsiteX9" fmla="*/ 914691 w 927528"/>
                <a:gd name="connsiteY9" fmla="*/ 577502 h 661883"/>
                <a:gd name="connsiteX10" fmla="*/ 924311 w 927528"/>
                <a:gd name="connsiteY10" fmla="*/ 570073 h 661883"/>
                <a:gd name="connsiteX11" fmla="*/ 489400 w 927528"/>
                <a:gd name="connsiteY11" fmla="*/ 602648 h 661883"/>
                <a:gd name="connsiteX12" fmla="*/ 500354 w 927528"/>
                <a:gd name="connsiteY12" fmla="*/ 599791 h 661883"/>
                <a:gd name="connsiteX13" fmla="*/ 358812 w 927528"/>
                <a:gd name="connsiteY13" fmla="*/ 536259 h 661883"/>
                <a:gd name="connsiteX14" fmla="*/ 42201 w 927528"/>
                <a:gd name="connsiteY14" fmla="*/ 650749 h 661883"/>
                <a:gd name="connsiteX15" fmla="*/ 53345 w 927528"/>
                <a:gd name="connsiteY15" fmla="*/ 655417 h 661883"/>
                <a:gd name="connsiteX16" fmla="*/ 43058 w 927528"/>
                <a:gd name="connsiteY16" fmla="*/ 432151 h 661883"/>
                <a:gd name="connsiteX17" fmla="*/ 12864 w 927528"/>
                <a:gd name="connsiteY17" fmla="*/ 134399 h 661883"/>
                <a:gd name="connsiteX18" fmla="*/ 196 w 927528"/>
                <a:gd name="connsiteY18" fmla="*/ 137924 h 661883"/>
                <a:gd name="connsiteX19" fmla="*/ 30485 w 927528"/>
                <a:gd name="connsiteY19" fmla="*/ 440628 h 661883"/>
                <a:gd name="connsiteX20" fmla="*/ 40296 w 927528"/>
                <a:gd name="connsiteY20" fmla="*/ 655417 h 661883"/>
                <a:gd name="connsiteX21" fmla="*/ 51440 w 927528"/>
                <a:gd name="connsiteY21" fmla="*/ 660084 h 661883"/>
                <a:gd name="connsiteX22" fmla="*/ 362717 w 927528"/>
                <a:gd name="connsiteY22" fmla="*/ 550356 h 661883"/>
                <a:gd name="connsiteX23" fmla="*/ 491114 w 927528"/>
                <a:gd name="connsiteY23" fmla="*/ 609125 h 661883"/>
                <a:gd name="connsiteX24" fmla="*/ 502068 w 927528"/>
                <a:gd name="connsiteY24" fmla="*/ 606268 h 661883"/>
                <a:gd name="connsiteX25" fmla="*/ 917739 w 927528"/>
                <a:gd name="connsiteY25" fmla="*/ 581503 h 661883"/>
                <a:gd name="connsiteX26" fmla="*/ 927359 w 927528"/>
                <a:gd name="connsiteY26" fmla="*/ 574073 h 661883"/>
                <a:gd name="connsiteX27" fmla="*/ 880306 w 927528"/>
                <a:gd name="connsiteY27" fmla="*/ 169165 h 661883"/>
                <a:gd name="connsiteX28" fmla="*/ 881258 w 927528"/>
                <a:gd name="connsiteY28" fmla="*/ 96204 h 661883"/>
                <a:gd name="connsiteX29" fmla="*/ 848111 w 927528"/>
                <a:gd name="connsiteY29" fmla="*/ 64295 h 661883"/>
                <a:gd name="connsiteX30" fmla="*/ 771530 w 927528"/>
                <a:gd name="connsiteY30" fmla="*/ 18289 h 661883"/>
                <a:gd name="connsiteX31" fmla="*/ 452443 w 927528"/>
                <a:gd name="connsiteY31" fmla="*/ 123350 h 661883"/>
                <a:gd name="connsiteX32" fmla="*/ 462730 w 927528"/>
                <a:gd name="connsiteY32" fmla="*/ 122017 h 661883"/>
                <a:gd name="connsiteX33" fmla="*/ 164883 w 927528"/>
                <a:gd name="connsiteY33" fmla="*/ 26767 h 661883"/>
                <a:gd name="connsiteX34" fmla="*/ 1910 w 927528"/>
                <a:gd name="connsiteY34" fmla="*/ 131637 h 661883"/>
                <a:gd name="connsiteX35" fmla="*/ 11150 w 927528"/>
                <a:gd name="connsiteY35" fmla="*/ 140876 h 661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27528" h="661883">
                  <a:moveTo>
                    <a:pt x="11150" y="140686"/>
                  </a:moveTo>
                  <a:cubicBezTo>
                    <a:pt x="47630" y="102490"/>
                    <a:pt x="93731" y="72010"/>
                    <a:pt x="141452" y="49912"/>
                  </a:cubicBezTo>
                  <a:cubicBezTo>
                    <a:pt x="258895" y="-4380"/>
                    <a:pt x="372623" y="34577"/>
                    <a:pt x="453491" y="131161"/>
                  </a:cubicBezTo>
                  <a:cubicBezTo>
                    <a:pt x="456443" y="134685"/>
                    <a:pt x="461492" y="132875"/>
                    <a:pt x="463778" y="129827"/>
                  </a:cubicBezTo>
                  <a:cubicBezTo>
                    <a:pt x="544073" y="22766"/>
                    <a:pt x="683615" y="-19811"/>
                    <a:pt x="802677" y="48484"/>
                  </a:cubicBezTo>
                  <a:cubicBezTo>
                    <a:pt x="812774" y="54294"/>
                    <a:pt x="822299" y="61152"/>
                    <a:pt x="831728" y="67915"/>
                  </a:cubicBezTo>
                  <a:cubicBezTo>
                    <a:pt x="830966" y="67343"/>
                    <a:pt x="868209" y="94585"/>
                    <a:pt x="868114" y="96966"/>
                  </a:cubicBezTo>
                  <a:cubicBezTo>
                    <a:pt x="867828" y="103824"/>
                    <a:pt x="867638" y="110682"/>
                    <a:pt x="867447" y="117635"/>
                  </a:cubicBezTo>
                  <a:cubicBezTo>
                    <a:pt x="866590" y="153163"/>
                    <a:pt x="867257" y="188596"/>
                    <a:pt x="868495" y="224125"/>
                  </a:cubicBezTo>
                  <a:cubicBezTo>
                    <a:pt x="872686" y="342997"/>
                    <a:pt x="887354" y="461774"/>
                    <a:pt x="914691" y="577502"/>
                  </a:cubicBezTo>
                  <a:cubicBezTo>
                    <a:pt x="917930" y="575026"/>
                    <a:pt x="921073" y="572549"/>
                    <a:pt x="924311" y="570073"/>
                  </a:cubicBezTo>
                  <a:cubicBezTo>
                    <a:pt x="792295" y="484253"/>
                    <a:pt x="565790" y="413672"/>
                    <a:pt x="489400" y="602648"/>
                  </a:cubicBezTo>
                  <a:cubicBezTo>
                    <a:pt x="493019" y="601696"/>
                    <a:pt x="496734" y="600743"/>
                    <a:pt x="500354" y="599791"/>
                  </a:cubicBezTo>
                  <a:cubicBezTo>
                    <a:pt x="460920" y="566453"/>
                    <a:pt x="408914" y="546070"/>
                    <a:pt x="358812" y="536259"/>
                  </a:cubicBezTo>
                  <a:cubicBezTo>
                    <a:pt x="238797" y="512732"/>
                    <a:pt x="127450" y="570263"/>
                    <a:pt x="42201" y="650749"/>
                  </a:cubicBezTo>
                  <a:cubicBezTo>
                    <a:pt x="45916" y="652274"/>
                    <a:pt x="49631" y="653797"/>
                    <a:pt x="53345" y="655417"/>
                  </a:cubicBezTo>
                  <a:cubicBezTo>
                    <a:pt x="50869" y="580931"/>
                    <a:pt x="47345" y="506541"/>
                    <a:pt x="43058" y="432151"/>
                  </a:cubicBezTo>
                  <a:cubicBezTo>
                    <a:pt x="37343" y="333948"/>
                    <a:pt x="35819" y="230507"/>
                    <a:pt x="12864" y="134399"/>
                  </a:cubicBezTo>
                  <a:cubicBezTo>
                    <a:pt x="10864" y="126208"/>
                    <a:pt x="-1709" y="129637"/>
                    <a:pt x="196" y="137924"/>
                  </a:cubicBezTo>
                  <a:cubicBezTo>
                    <a:pt x="23532" y="235555"/>
                    <a:pt x="24675" y="340806"/>
                    <a:pt x="30485" y="440628"/>
                  </a:cubicBezTo>
                  <a:cubicBezTo>
                    <a:pt x="34581" y="512161"/>
                    <a:pt x="38010" y="583789"/>
                    <a:pt x="40296" y="655417"/>
                  </a:cubicBezTo>
                  <a:cubicBezTo>
                    <a:pt x="40487" y="661132"/>
                    <a:pt x="47249" y="663989"/>
                    <a:pt x="51440" y="660084"/>
                  </a:cubicBezTo>
                  <a:cubicBezTo>
                    <a:pt x="136784" y="579503"/>
                    <a:pt x="243655" y="527115"/>
                    <a:pt x="362717" y="550356"/>
                  </a:cubicBezTo>
                  <a:cubicBezTo>
                    <a:pt x="407675" y="559119"/>
                    <a:pt x="455777" y="579217"/>
                    <a:pt x="491114" y="609125"/>
                  </a:cubicBezTo>
                  <a:cubicBezTo>
                    <a:pt x="495115" y="612554"/>
                    <a:pt x="500163" y="610935"/>
                    <a:pt x="502068" y="606268"/>
                  </a:cubicBezTo>
                  <a:cubicBezTo>
                    <a:pt x="574744" y="426340"/>
                    <a:pt x="794486" y="501398"/>
                    <a:pt x="917739" y="581503"/>
                  </a:cubicBezTo>
                  <a:cubicBezTo>
                    <a:pt x="922787" y="584837"/>
                    <a:pt x="928598" y="579407"/>
                    <a:pt x="927359" y="574073"/>
                  </a:cubicBezTo>
                  <a:cubicBezTo>
                    <a:pt x="896022" y="441390"/>
                    <a:pt x="881925" y="305373"/>
                    <a:pt x="880306" y="169165"/>
                  </a:cubicBezTo>
                  <a:cubicBezTo>
                    <a:pt x="880020" y="144877"/>
                    <a:pt x="880115" y="120493"/>
                    <a:pt x="881258" y="96204"/>
                  </a:cubicBezTo>
                  <a:cubicBezTo>
                    <a:pt x="881735" y="85345"/>
                    <a:pt x="855636" y="70010"/>
                    <a:pt x="848111" y="64295"/>
                  </a:cubicBezTo>
                  <a:cubicBezTo>
                    <a:pt x="824108" y="45912"/>
                    <a:pt x="799248" y="30386"/>
                    <a:pt x="771530" y="18289"/>
                  </a:cubicBezTo>
                  <a:cubicBezTo>
                    <a:pt x="655897" y="-32003"/>
                    <a:pt x="524357" y="27433"/>
                    <a:pt x="452443" y="123350"/>
                  </a:cubicBezTo>
                  <a:cubicBezTo>
                    <a:pt x="455872" y="122874"/>
                    <a:pt x="459301" y="122493"/>
                    <a:pt x="462730" y="122017"/>
                  </a:cubicBezTo>
                  <a:cubicBezTo>
                    <a:pt x="385673" y="30005"/>
                    <a:pt x="281183" y="-12191"/>
                    <a:pt x="164883" y="26767"/>
                  </a:cubicBezTo>
                  <a:cubicBezTo>
                    <a:pt x="104685" y="46864"/>
                    <a:pt x="45821" y="85631"/>
                    <a:pt x="1910" y="131637"/>
                  </a:cubicBezTo>
                  <a:cubicBezTo>
                    <a:pt x="-3900" y="137733"/>
                    <a:pt x="5339" y="146972"/>
                    <a:pt x="11150" y="1408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ED965BC-36E8-1BA0-8A90-301C377C2C23}"/>
                </a:ext>
              </a:extLst>
            </p:cNvPr>
            <p:cNvSpPr/>
            <p:nvPr/>
          </p:nvSpPr>
          <p:spPr>
            <a:xfrm>
              <a:off x="5653944" y="2501349"/>
              <a:ext cx="886780" cy="100950"/>
            </a:xfrm>
            <a:custGeom>
              <a:avLst/>
              <a:gdLst>
                <a:gd name="connsiteX0" fmla="*/ 6382 w 886780"/>
                <a:gd name="connsiteY0" fmla="*/ 92974 h 100950"/>
                <a:gd name="connsiteX1" fmla="*/ 311658 w 886780"/>
                <a:gd name="connsiteY1" fmla="*/ 99737 h 100950"/>
                <a:gd name="connsiteX2" fmla="*/ 882301 w 886780"/>
                <a:gd name="connsiteY2" fmla="*/ 13060 h 100950"/>
                <a:gd name="connsiteX3" fmla="*/ 878777 w 886780"/>
                <a:gd name="connsiteY3" fmla="*/ 391 h 100950"/>
                <a:gd name="connsiteX4" fmla="*/ 311563 w 886780"/>
                <a:gd name="connsiteY4" fmla="*/ 86593 h 100950"/>
                <a:gd name="connsiteX5" fmla="*/ 6286 w 886780"/>
                <a:gd name="connsiteY5" fmla="*/ 79830 h 100950"/>
                <a:gd name="connsiteX6" fmla="*/ 6286 w 886780"/>
                <a:gd name="connsiteY6" fmla="*/ 92974 h 100950"/>
                <a:gd name="connsiteX7" fmla="*/ 6286 w 886780"/>
                <a:gd name="connsiteY7" fmla="*/ 92974 h 10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6780" h="100950">
                  <a:moveTo>
                    <a:pt x="6382" y="92974"/>
                  </a:moveTo>
                  <a:cubicBezTo>
                    <a:pt x="107728" y="101547"/>
                    <a:pt x="210122" y="102118"/>
                    <a:pt x="311658" y="99737"/>
                  </a:cubicBezTo>
                  <a:cubicBezTo>
                    <a:pt x="503301" y="95260"/>
                    <a:pt x="700278" y="76306"/>
                    <a:pt x="882301" y="13060"/>
                  </a:cubicBezTo>
                  <a:cubicBezTo>
                    <a:pt x="890207" y="10297"/>
                    <a:pt x="886778" y="-2371"/>
                    <a:pt x="878777" y="391"/>
                  </a:cubicBezTo>
                  <a:cubicBezTo>
                    <a:pt x="697420" y="63447"/>
                    <a:pt x="502444" y="81449"/>
                    <a:pt x="311563" y="86593"/>
                  </a:cubicBezTo>
                  <a:cubicBezTo>
                    <a:pt x="210026" y="89260"/>
                    <a:pt x="107537" y="88402"/>
                    <a:pt x="6286" y="79830"/>
                  </a:cubicBezTo>
                  <a:cubicBezTo>
                    <a:pt x="-2095" y="79163"/>
                    <a:pt x="-2095" y="92212"/>
                    <a:pt x="6286" y="92974"/>
                  </a:cubicBezTo>
                  <a:lnTo>
                    <a:pt x="6286" y="929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733D8D2-77FC-DCE7-8715-332D1A584B51}"/>
                </a:ext>
              </a:extLst>
            </p:cNvPr>
            <p:cNvSpPr/>
            <p:nvPr/>
          </p:nvSpPr>
          <p:spPr>
            <a:xfrm>
              <a:off x="5697953" y="2492378"/>
              <a:ext cx="423512" cy="101886"/>
            </a:xfrm>
            <a:custGeom>
              <a:avLst/>
              <a:gdLst>
                <a:gd name="connsiteX0" fmla="*/ 11332 w 423512"/>
                <a:gd name="connsiteY0" fmla="*/ 100040 h 101886"/>
                <a:gd name="connsiteX1" fmla="*/ 413858 w 423512"/>
                <a:gd name="connsiteY1" fmla="*/ 66512 h 101886"/>
                <a:gd name="connsiteX2" fmla="*/ 420431 w 423512"/>
                <a:gd name="connsiteY2" fmla="*/ 55177 h 101886"/>
                <a:gd name="connsiteX3" fmla="*/ 1997 w 423512"/>
                <a:gd name="connsiteY3" fmla="*/ 90801 h 101886"/>
                <a:gd name="connsiteX4" fmla="*/ 11237 w 423512"/>
                <a:gd name="connsiteY4" fmla="*/ 100040 h 101886"/>
                <a:gd name="connsiteX5" fmla="*/ 11237 w 423512"/>
                <a:gd name="connsiteY5" fmla="*/ 100040 h 10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3512" h="101886">
                  <a:moveTo>
                    <a:pt x="11332" y="100040"/>
                  </a:moveTo>
                  <a:cubicBezTo>
                    <a:pt x="121822" y="-5116"/>
                    <a:pt x="287557" y="-13117"/>
                    <a:pt x="413858" y="66512"/>
                  </a:cubicBezTo>
                  <a:cubicBezTo>
                    <a:pt x="421002" y="71084"/>
                    <a:pt x="427574" y="59654"/>
                    <a:pt x="420431" y="55177"/>
                  </a:cubicBezTo>
                  <a:cubicBezTo>
                    <a:pt x="289081" y="-27595"/>
                    <a:pt x="116774" y="-18451"/>
                    <a:pt x="1997" y="90801"/>
                  </a:cubicBezTo>
                  <a:cubicBezTo>
                    <a:pt x="-4099" y="96611"/>
                    <a:pt x="5141" y="105850"/>
                    <a:pt x="11237" y="100040"/>
                  </a:cubicBezTo>
                  <a:lnTo>
                    <a:pt x="11237" y="1000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73F37CA-947A-AC1B-C05D-AD95B80F8D80}"/>
                </a:ext>
              </a:extLst>
            </p:cNvPr>
            <p:cNvSpPr/>
            <p:nvPr/>
          </p:nvSpPr>
          <p:spPr>
            <a:xfrm>
              <a:off x="5747065" y="2512181"/>
              <a:ext cx="374790" cy="82274"/>
            </a:xfrm>
            <a:custGeom>
              <a:avLst/>
              <a:gdLst>
                <a:gd name="connsiteX0" fmla="*/ 9749 w 374790"/>
                <a:gd name="connsiteY0" fmla="*/ 81190 h 82274"/>
                <a:gd name="connsiteX1" fmla="*/ 363412 w 374790"/>
                <a:gd name="connsiteY1" fmla="*/ 61378 h 82274"/>
                <a:gd name="connsiteX2" fmla="*/ 372652 w 374790"/>
                <a:gd name="connsiteY2" fmla="*/ 52139 h 82274"/>
                <a:gd name="connsiteX3" fmla="*/ 3082 w 374790"/>
                <a:gd name="connsiteY3" fmla="*/ 69950 h 82274"/>
                <a:gd name="connsiteX4" fmla="*/ 9654 w 374790"/>
                <a:gd name="connsiteY4" fmla="*/ 81285 h 82274"/>
                <a:gd name="connsiteX5" fmla="*/ 9654 w 374790"/>
                <a:gd name="connsiteY5" fmla="*/ 81285 h 82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4790" h="82274">
                  <a:moveTo>
                    <a:pt x="9749" y="81190"/>
                  </a:moveTo>
                  <a:cubicBezTo>
                    <a:pt x="110714" y="18896"/>
                    <a:pt x="264448" y="-25681"/>
                    <a:pt x="363412" y="61378"/>
                  </a:cubicBezTo>
                  <a:cubicBezTo>
                    <a:pt x="369699" y="66902"/>
                    <a:pt x="379033" y="57663"/>
                    <a:pt x="372652" y="52139"/>
                  </a:cubicBezTo>
                  <a:cubicBezTo>
                    <a:pt x="268829" y="-39206"/>
                    <a:pt x="109666" y="4228"/>
                    <a:pt x="3082" y="69950"/>
                  </a:cubicBezTo>
                  <a:cubicBezTo>
                    <a:pt x="-4062" y="74332"/>
                    <a:pt x="2510" y="85667"/>
                    <a:pt x="9654" y="81285"/>
                  </a:cubicBezTo>
                  <a:lnTo>
                    <a:pt x="9654" y="812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605315F-D383-B685-B8B7-F199AE14734A}"/>
                </a:ext>
              </a:extLst>
            </p:cNvPr>
            <p:cNvSpPr/>
            <p:nvPr/>
          </p:nvSpPr>
          <p:spPr>
            <a:xfrm>
              <a:off x="5813392" y="2553289"/>
              <a:ext cx="302315" cy="47900"/>
            </a:xfrm>
            <a:custGeom>
              <a:avLst/>
              <a:gdLst>
                <a:gd name="connsiteX0" fmla="*/ 10097 w 302315"/>
                <a:gd name="connsiteY0" fmla="*/ 47321 h 47900"/>
                <a:gd name="connsiteX1" fmla="*/ 292418 w 302315"/>
                <a:gd name="connsiteY1" fmla="*/ 39892 h 47900"/>
                <a:gd name="connsiteX2" fmla="*/ 298990 w 302315"/>
                <a:gd name="connsiteY2" fmla="*/ 28557 h 47900"/>
                <a:gd name="connsiteX3" fmla="*/ 3429 w 302315"/>
                <a:gd name="connsiteY3" fmla="*/ 35986 h 47900"/>
                <a:gd name="connsiteX4" fmla="*/ 10002 w 302315"/>
                <a:gd name="connsiteY4" fmla="*/ 47321 h 47900"/>
                <a:gd name="connsiteX5" fmla="*/ 10002 w 302315"/>
                <a:gd name="connsiteY5" fmla="*/ 47321 h 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2315" h="47900">
                  <a:moveTo>
                    <a:pt x="10097" y="47321"/>
                  </a:moveTo>
                  <a:cubicBezTo>
                    <a:pt x="95917" y="10555"/>
                    <a:pt x="206598" y="-3638"/>
                    <a:pt x="292418" y="39892"/>
                  </a:cubicBezTo>
                  <a:cubicBezTo>
                    <a:pt x="299943" y="43702"/>
                    <a:pt x="306515" y="32367"/>
                    <a:pt x="298990" y="28557"/>
                  </a:cubicBezTo>
                  <a:cubicBezTo>
                    <a:pt x="208503" y="-17258"/>
                    <a:pt x="94298" y="-2876"/>
                    <a:pt x="3429" y="35986"/>
                  </a:cubicBezTo>
                  <a:cubicBezTo>
                    <a:pt x="-4286" y="39320"/>
                    <a:pt x="2382" y="50560"/>
                    <a:pt x="10002" y="47321"/>
                  </a:cubicBezTo>
                  <a:lnTo>
                    <a:pt x="10002" y="473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DF95DF-D2E5-711F-6F14-4E47E040953F}"/>
                </a:ext>
              </a:extLst>
            </p:cNvPr>
            <p:cNvSpPr/>
            <p:nvPr/>
          </p:nvSpPr>
          <p:spPr>
            <a:xfrm>
              <a:off x="6108459" y="2444896"/>
              <a:ext cx="424287" cy="114599"/>
            </a:xfrm>
            <a:custGeom>
              <a:avLst/>
              <a:gdLst>
                <a:gd name="connsiteX0" fmla="*/ 421023 w 424287"/>
                <a:gd name="connsiteY0" fmla="*/ 60464 h 114599"/>
                <a:gd name="connsiteX1" fmla="*/ 1066 w 424287"/>
                <a:gd name="connsiteY1" fmla="*/ 104946 h 114599"/>
                <a:gd name="connsiteX2" fmla="*/ 12401 w 424287"/>
                <a:gd name="connsiteY2" fmla="*/ 111518 h 114599"/>
                <a:gd name="connsiteX3" fmla="*/ 414451 w 424287"/>
                <a:gd name="connsiteY3" fmla="*/ 71704 h 114599"/>
                <a:gd name="connsiteX4" fmla="*/ 421023 w 424287"/>
                <a:gd name="connsiteY4" fmla="*/ 60369 h 114599"/>
                <a:gd name="connsiteX5" fmla="*/ 421023 w 424287"/>
                <a:gd name="connsiteY5" fmla="*/ 60369 h 114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287" h="114599">
                  <a:moveTo>
                    <a:pt x="421023" y="60464"/>
                  </a:moveTo>
                  <a:cubicBezTo>
                    <a:pt x="288150" y="-13640"/>
                    <a:pt x="94602" y="-41168"/>
                    <a:pt x="1066" y="104946"/>
                  </a:cubicBezTo>
                  <a:cubicBezTo>
                    <a:pt x="-3506" y="112090"/>
                    <a:pt x="7829" y="118662"/>
                    <a:pt x="12401" y="111518"/>
                  </a:cubicBezTo>
                  <a:cubicBezTo>
                    <a:pt x="101841" y="-28214"/>
                    <a:pt x="288340" y="1409"/>
                    <a:pt x="414451" y="71704"/>
                  </a:cubicBezTo>
                  <a:cubicBezTo>
                    <a:pt x="421881" y="75799"/>
                    <a:pt x="428453" y="64465"/>
                    <a:pt x="421023" y="60369"/>
                  </a:cubicBezTo>
                  <a:lnTo>
                    <a:pt x="421023" y="603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FA3872A-5138-2E61-F758-A5CE8804EB9D}"/>
                </a:ext>
              </a:extLst>
            </p:cNvPr>
            <p:cNvSpPr/>
            <p:nvPr/>
          </p:nvSpPr>
          <p:spPr>
            <a:xfrm>
              <a:off x="6109005" y="2478013"/>
              <a:ext cx="374237" cy="97771"/>
            </a:xfrm>
            <a:custGeom>
              <a:avLst/>
              <a:gdLst>
                <a:gd name="connsiteX0" fmla="*/ 371995 w 374237"/>
                <a:gd name="connsiteY0" fmla="*/ 44111 h 97771"/>
                <a:gd name="connsiteX1" fmla="*/ 2901 w 374237"/>
                <a:gd name="connsiteY1" fmla="*/ 85259 h 97771"/>
                <a:gd name="connsiteX2" fmla="*/ 9473 w 374237"/>
                <a:gd name="connsiteY2" fmla="*/ 96593 h 97771"/>
                <a:gd name="connsiteX3" fmla="*/ 362755 w 374237"/>
                <a:gd name="connsiteY3" fmla="*/ 53350 h 97771"/>
                <a:gd name="connsiteX4" fmla="*/ 371995 w 374237"/>
                <a:gd name="connsiteY4" fmla="*/ 44111 h 97771"/>
                <a:gd name="connsiteX5" fmla="*/ 371995 w 374237"/>
                <a:gd name="connsiteY5" fmla="*/ 44111 h 9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4237" h="97771">
                  <a:moveTo>
                    <a:pt x="371995" y="44111"/>
                  </a:moveTo>
                  <a:cubicBezTo>
                    <a:pt x="263505" y="-44186"/>
                    <a:pt x="102056" y="16107"/>
                    <a:pt x="2901" y="85259"/>
                  </a:cubicBezTo>
                  <a:cubicBezTo>
                    <a:pt x="-3957" y="90021"/>
                    <a:pt x="2615" y="101451"/>
                    <a:pt x="9473" y="96593"/>
                  </a:cubicBezTo>
                  <a:cubicBezTo>
                    <a:pt x="103199" y="31252"/>
                    <a:pt x="259885" y="-30375"/>
                    <a:pt x="362755" y="53350"/>
                  </a:cubicBezTo>
                  <a:cubicBezTo>
                    <a:pt x="369233" y="58684"/>
                    <a:pt x="378567" y="49445"/>
                    <a:pt x="371995" y="44111"/>
                  </a:cubicBezTo>
                  <a:lnTo>
                    <a:pt x="371995" y="441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5B55AC-4E57-CD6F-A408-B4B4C0593A6D}"/>
                </a:ext>
              </a:extLst>
            </p:cNvPr>
            <p:cNvSpPr/>
            <p:nvPr/>
          </p:nvSpPr>
          <p:spPr>
            <a:xfrm>
              <a:off x="6113334" y="2517584"/>
              <a:ext cx="323187" cy="75957"/>
            </a:xfrm>
            <a:custGeom>
              <a:avLst/>
              <a:gdLst>
                <a:gd name="connsiteX0" fmla="*/ 9431 w 323187"/>
                <a:gd name="connsiteY0" fmla="*/ 74739 h 75957"/>
                <a:gd name="connsiteX1" fmla="*/ 315184 w 323187"/>
                <a:gd name="connsiteY1" fmla="*/ 30162 h 75957"/>
                <a:gd name="connsiteX2" fmla="*/ 318708 w 323187"/>
                <a:gd name="connsiteY2" fmla="*/ 17494 h 75957"/>
                <a:gd name="connsiteX3" fmla="*/ 2859 w 323187"/>
                <a:gd name="connsiteY3" fmla="*/ 63404 h 75957"/>
                <a:gd name="connsiteX4" fmla="*/ 9431 w 323187"/>
                <a:gd name="connsiteY4" fmla="*/ 74739 h 75957"/>
                <a:gd name="connsiteX5" fmla="*/ 9431 w 323187"/>
                <a:gd name="connsiteY5" fmla="*/ 74739 h 75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187" h="75957">
                  <a:moveTo>
                    <a:pt x="9431" y="74739"/>
                  </a:moveTo>
                  <a:cubicBezTo>
                    <a:pt x="96204" y="12255"/>
                    <a:pt x="214886" y="-2795"/>
                    <a:pt x="315184" y="30162"/>
                  </a:cubicBezTo>
                  <a:cubicBezTo>
                    <a:pt x="323185" y="32829"/>
                    <a:pt x="326614" y="20161"/>
                    <a:pt x="318708" y="17494"/>
                  </a:cubicBezTo>
                  <a:cubicBezTo>
                    <a:pt x="215362" y="-16415"/>
                    <a:pt x="92299" y="-985"/>
                    <a:pt x="2859" y="63404"/>
                  </a:cubicBezTo>
                  <a:cubicBezTo>
                    <a:pt x="-3904" y="68262"/>
                    <a:pt x="2573" y="79692"/>
                    <a:pt x="9431" y="74739"/>
                  </a:cubicBezTo>
                  <a:lnTo>
                    <a:pt x="9431" y="747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11C4ACE-5A31-291F-D7E2-F8C40F4CCF09}"/>
                </a:ext>
              </a:extLst>
            </p:cNvPr>
            <p:cNvSpPr/>
            <p:nvPr/>
          </p:nvSpPr>
          <p:spPr>
            <a:xfrm>
              <a:off x="6065031" y="2052601"/>
              <a:ext cx="50830" cy="490442"/>
            </a:xfrm>
            <a:custGeom>
              <a:avLst/>
              <a:gdLst>
                <a:gd name="connsiteX0" fmla="*/ 13 w 50830"/>
                <a:gd name="connsiteY0" fmla="*/ 6322 h 490442"/>
                <a:gd name="connsiteX1" fmla="*/ 37636 w 50830"/>
                <a:gd name="connsiteY1" fmla="*/ 484192 h 490442"/>
                <a:gd name="connsiteX2" fmla="*/ 50781 w 50830"/>
                <a:gd name="connsiteY2" fmla="*/ 484192 h 490442"/>
                <a:gd name="connsiteX3" fmla="*/ 13157 w 50830"/>
                <a:gd name="connsiteY3" fmla="*/ 6322 h 490442"/>
                <a:gd name="connsiteX4" fmla="*/ 13 w 50830"/>
                <a:gd name="connsiteY4" fmla="*/ 6322 h 490442"/>
                <a:gd name="connsiteX5" fmla="*/ 13 w 50830"/>
                <a:gd name="connsiteY5" fmla="*/ 6322 h 49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830" h="490442">
                  <a:moveTo>
                    <a:pt x="13" y="6322"/>
                  </a:moveTo>
                  <a:cubicBezTo>
                    <a:pt x="9633" y="165580"/>
                    <a:pt x="18015" y="325791"/>
                    <a:pt x="37636" y="484192"/>
                  </a:cubicBezTo>
                  <a:cubicBezTo>
                    <a:pt x="38684" y="492478"/>
                    <a:pt x="51733" y="492574"/>
                    <a:pt x="50781" y="484192"/>
                  </a:cubicBezTo>
                  <a:cubicBezTo>
                    <a:pt x="31159" y="325791"/>
                    <a:pt x="22777" y="165580"/>
                    <a:pt x="13157" y="6322"/>
                  </a:cubicBezTo>
                  <a:cubicBezTo>
                    <a:pt x="12681" y="-2060"/>
                    <a:pt x="-464" y="-2155"/>
                    <a:pt x="13" y="6322"/>
                  </a:cubicBezTo>
                  <a:lnTo>
                    <a:pt x="13" y="63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2939D4C-4AED-C7A9-2733-7EAF33450FB4}"/>
                </a:ext>
              </a:extLst>
            </p:cNvPr>
            <p:cNvSpPr/>
            <p:nvPr/>
          </p:nvSpPr>
          <p:spPr>
            <a:xfrm>
              <a:off x="5653416" y="2028434"/>
              <a:ext cx="341175" cy="78051"/>
            </a:xfrm>
            <a:custGeom>
              <a:avLst/>
              <a:gdLst>
                <a:gd name="connsiteX0" fmla="*/ 11482 w 341175"/>
                <a:gd name="connsiteY0" fmla="*/ 76590 h 78051"/>
                <a:gd name="connsiteX1" fmla="*/ 331522 w 341175"/>
                <a:gd name="connsiteY1" fmla="*/ 54206 h 78051"/>
                <a:gd name="connsiteX2" fmla="*/ 338094 w 341175"/>
                <a:gd name="connsiteY2" fmla="*/ 42872 h 78051"/>
                <a:gd name="connsiteX3" fmla="*/ 2243 w 341175"/>
                <a:gd name="connsiteY3" fmla="*/ 67256 h 78051"/>
                <a:gd name="connsiteX4" fmla="*/ 11482 w 341175"/>
                <a:gd name="connsiteY4" fmla="*/ 76495 h 78051"/>
                <a:gd name="connsiteX5" fmla="*/ 11482 w 341175"/>
                <a:gd name="connsiteY5" fmla="*/ 76495 h 7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175" h="78051">
                  <a:moveTo>
                    <a:pt x="11482" y="76590"/>
                  </a:moveTo>
                  <a:cubicBezTo>
                    <a:pt x="103017" y="3343"/>
                    <a:pt x="232176" y="-9611"/>
                    <a:pt x="331522" y="54206"/>
                  </a:cubicBezTo>
                  <a:cubicBezTo>
                    <a:pt x="338666" y="58778"/>
                    <a:pt x="345238" y="47444"/>
                    <a:pt x="338094" y="42872"/>
                  </a:cubicBezTo>
                  <a:cubicBezTo>
                    <a:pt x="233414" y="-24375"/>
                    <a:pt x="98445" y="-9706"/>
                    <a:pt x="2243" y="67256"/>
                  </a:cubicBezTo>
                  <a:cubicBezTo>
                    <a:pt x="-4329" y="72494"/>
                    <a:pt x="5005" y="81734"/>
                    <a:pt x="11482" y="76495"/>
                  </a:cubicBezTo>
                  <a:lnTo>
                    <a:pt x="11482" y="764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F2809A5-FD8F-81DF-3CAB-3E44F0A43EDF}"/>
                </a:ext>
              </a:extLst>
            </p:cNvPr>
            <p:cNvSpPr/>
            <p:nvPr/>
          </p:nvSpPr>
          <p:spPr>
            <a:xfrm>
              <a:off x="5664571" y="2084375"/>
              <a:ext cx="330368" cy="63129"/>
            </a:xfrm>
            <a:custGeom>
              <a:avLst/>
              <a:gdLst>
                <a:gd name="connsiteX0" fmla="*/ 9757 w 330368"/>
                <a:gd name="connsiteY0" fmla="*/ 62178 h 63129"/>
                <a:gd name="connsiteX1" fmla="*/ 320367 w 330368"/>
                <a:gd name="connsiteY1" fmla="*/ 40937 h 63129"/>
                <a:gd name="connsiteX2" fmla="*/ 326939 w 330368"/>
                <a:gd name="connsiteY2" fmla="*/ 29603 h 63129"/>
                <a:gd name="connsiteX3" fmla="*/ 3185 w 330368"/>
                <a:gd name="connsiteY3" fmla="*/ 50843 h 63129"/>
                <a:gd name="connsiteX4" fmla="*/ 9757 w 330368"/>
                <a:gd name="connsiteY4" fmla="*/ 62178 h 63129"/>
                <a:gd name="connsiteX5" fmla="*/ 9757 w 330368"/>
                <a:gd name="connsiteY5" fmla="*/ 62178 h 6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368" h="63129">
                  <a:moveTo>
                    <a:pt x="9757" y="62178"/>
                  </a:moveTo>
                  <a:cubicBezTo>
                    <a:pt x="102054" y="8362"/>
                    <a:pt x="223021" y="-5068"/>
                    <a:pt x="320367" y="40937"/>
                  </a:cubicBezTo>
                  <a:cubicBezTo>
                    <a:pt x="327987" y="44557"/>
                    <a:pt x="334654" y="33222"/>
                    <a:pt x="326939" y="29603"/>
                  </a:cubicBezTo>
                  <a:cubicBezTo>
                    <a:pt x="225117" y="-18499"/>
                    <a:pt x="99768" y="-5545"/>
                    <a:pt x="3185" y="50843"/>
                  </a:cubicBezTo>
                  <a:cubicBezTo>
                    <a:pt x="-4150" y="55130"/>
                    <a:pt x="2518" y="66464"/>
                    <a:pt x="9757" y="62178"/>
                  </a:cubicBezTo>
                  <a:lnTo>
                    <a:pt x="9757" y="621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929044B-5D4D-CA25-462E-6B9D252ACF93}"/>
                </a:ext>
              </a:extLst>
            </p:cNvPr>
            <p:cNvSpPr/>
            <p:nvPr/>
          </p:nvSpPr>
          <p:spPr>
            <a:xfrm>
              <a:off x="5673688" y="2141486"/>
              <a:ext cx="207939" cy="52710"/>
            </a:xfrm>
            <a:custGeom>
              <a:avLst/>
              <a:gdLst>
                <a:gd name="connsiteX0" fmla="*/ 9593 w 207939"/>
                <a:gd name="connsiteY0" fmla="*/ 51644 h 52710"/>
                <a:gd name="connsiteX1" fmla="*/ 201617 w 207939"/>
                <a:gd name="connsiteY1" fmla="*/ 14306 h 52710"/>
                <a:gd name="connsiteX2" fmla="*/ 201617 w 207939"/>
                <a:gd name="connsiteY2" fmla="*/ 1162 h 52710"/>
                <a:gd name="connsiteX3" fmla="*/ 3021 w 207939"/>
                <a:gd name="connsiteY3" fmla="*/ 40310 h 52710"/>
                <a:gd name="connsiteX4" fmla="*/ 9593 w 207939"/>
                <a:gd name="connsiteY4" fmla="*/ 51644 h 52710"/>
                <a:gd name="connsiteX5" fmla="*/ 9593 w 207939"/>
                <a:gd name="connsiteY5" fmla="*/ 51644 h 5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939" h="52710">
                  <a:moveTo>
                    <a:pt x="9593" y="51644"/>
                  </a:moveTo>
                  <a:cubicBezTo>
                    <a:pt x="64743" y="16211"/>
                    <a:pt x="138276" y="10115"/>
                    <a:pt x="201617" y="14306"/>
                  </a:cubicBezTo>
                  <a:cubicBezTo>
                    <a:pt x="210095" y="14878"/>
                    <a:pt x="209999" y="1733"/>
                    <a:pt x="201617" y="1162"/>
                  </a:cubicBezTo>
                  <a:cubicBezTo>
                    <a:pt x="136181" y="-3220"/>
                    <a:pt x="59885" y="3734"/>
                    <a:pt x="3021" y="40310"/>
                  </a:cubicBezTo>
                  <a:cubicBezTo>
                    <a:pt x="-4027" y="44882"/>
                    <a:pt x="2545" y="56216"/>
                    <a:pt x="9593" y="51644"/>
                  </a:cubicBezTo>
                  <a:lnTo>
                    <a:pt x="9593" y="51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1D7B1F5-972E-6167-901A-25B08D1B08F4}"/>
                </a:ext>
              </a:extLst>
            </p:cNvPr>
            <p:cNvSpPr/>
            <p:nvPr/>
          </p:nvSpPr>
          <p:spPr>
            <a:xfrm>
              <a:off x="5673280" y="2186446"/>
              <a:ext cx="357246" cy="57361"/>
            </a:xfrm>
            <a:custGeom>
              <a:avLst/>
              <a:gdLst>
                <a:gd name="connsiteX0" fmla="*/ 10002 w 357246"/>
                <a:gd name="connsiteY0" fmla="*/ 56690 h 57361"/>
                <a:gd name="connsiteX1" fmla="*/ 348996 w 357246"/>
                <a:gd name="connsiteY1" fmla="*/ 23162 h 57361"/>
                <a:gd name="connsiteX2" fmla="*/ 352521 w 357246"/>
                <a:gd name="connsiteY2" fmla="*/ 10494 h 57361"/>
                <a:gd name="connsiteX3" fmla="*/ 3429 w 357246"/>
                <a:gd name="connsiteY3" fmla="*/ 45355 h 57361"/>
                <a:gd name="connsiteX4" fmla="*/ 10002 w 357246"/>
                <a:gd name="connsiteY4" fmla="*/ 56690 h 57361"/>
                <a:gd name="connsiteX5" fmla="*/ 10002 w 357246"/>
                <a:gd name="connsiteY5" fmla="*/ 56690 h 57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7246" h="57361">
                  <a:moveTo>
                    <a:pt x="10002" y="56690"/>
                  </a:moveTo>
                  <a:cubicBezTo>
                    <a:pt x="112967" y="9256"/>
                    <a:pt x="239268" y="4303"/>
                    <a:pt x="348996" y="23162"/>
                  </a:cubicBezTo>
                  <a:cubicBezTo>
                    <a:pt x="357283" y="24591"/>
                    <a:pt x="360807" y="11923"/>
                    <a:pt x="352521" y="10494"/>
                  </a:cubicBezTo>
                  <a:cubicBezTo>
                    <a:pt x="239078" y="-8937"/>
                    <a:pt x="109824" y="-3603"/>
                    <a:pt x="3429" y="45355"/>
                  </a:cubicBezTo>
                  <a:cubicBezTo>
                    <a:pt x="-4286" y="48880"/>
                    <a:pt x="2382" y="60214"/>
                    <a:pt x="10002" y="56690"/>
                  </a:cubicBezTo>
                  <a:lnTo>
                    <a:pt x="10002" y="5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448F562-DEEB-947C-B43A-959032DBBE50}"/>
                </a:ext>
              </a:extLst>
            </p:cNvPr>
            <p:cNvSpPr/>
            <p:nvPr/>
          </p:nvSpPr>
          <p:spPr>
            <a:xfrm>
              <a:off x="5673280" y="2243766"/>
              <a:ext cx="162893" cy="164516"/>
            </a:xfrm>
            <a:custGeom>
              <a:avLst/>
              <a:gdLst>
                <a:gd name="connsiteX0" fmla="*/ 191 w 162893"/>
                <a:gd name="connsiteY0" fmla="*/ 45567 h 164516"/>
                <a:gd name="connsiteX1" fmla="*/ 9144 w 162893"/>
                <a:gd name="connsiteY1" fmla="*/ 158153 h 164516"/>
                <a:gd name="connsiteX2" fmla="*/ 18955 w 162893"/>
                <a:gd name="connsiteY2" fmla="*/ 163772 h 164516"/>
                <a:gd name="connsiteX3" fmla="*/ 156306 w 162893"/>
                <a:gd name="connsiteY3" fmla="*/ 119576 h 164516"/>
                <a:gd name="connsiteX4" fmla="*/ 162878 w 162893"/>
                <a:gd name="connsiteY4" fmla="*/ 113004 h 164516"/>
                <a:gd name="connsiteX5" fmla="*/ 153448 w 162893"/>
                <a:gd name="connsiteY5" fmla="*/ 6419 h 164516"/>
                <a:gd name="connsiteX6" fmla="*/ 145161 w 162893"/>
                <a:gd name="connsiteY6" fmla="*/ 133 h 164516"/>
                <a:gd name="connsiteX7" fmla="*/ 3429 w 162893"/>
                <a:gd name="connsiteY7" fmla="*/ 39947 h 164516"/>
                <a:gd name="connsiteX8" fmla="*/ 10002 w 162893"/>
                <a:gd name="connsiteY8" fmla="*/ 51282 h 164516"/>
                <a:gd name="connsiteX9" fmla="*/ 148686 w 162893"/>
                <a:gd name="connsiteY9" fmla="*/ 12801 h 164516"/>
                <a:gd name="connsiteX10" fmla="*/ 140399 w 162893"/>
                <a:gd name="connsiteY10" fmla="*/ 6515 h 164516"/>
                <a:gd name="connsiteX11" fmla="*/ 149829 w 162893"/>
                <a:gd name="connsiteY11" fmla="*/ 113099 h 164516"/>
                <a:gd name="connsiteX12" fmla="*/ 156401 w 162893"/>
                <a:gd name="connsiteY12" fmla="*/ 106527 h 164516"/>
                <a:gd name="connsiteX13" fmla="*/ 12383 w 162893"/>
                <a:gd name="connsiteY13" fmla="*/ 152533 h 164516"/>
                <a:gd name="connsiteX14" fmla="*/ 22194 w 162893"/>
                <a:gd name="connsiteY14" fmla="*/ 158153 h 164516"/>
                <a:gd name="connsiteX15" fmla="*/ 13240 w 162893"/>
                <a:gd name="connsiteY15" fmla="*/ 45567 h 164516"/>
                <a:gd name="connsiteX16" fmla="*/ 191 w 162893"/>
                <a:gd name="connsiteY16" fmla="*/ 45567 h 16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2893" h="164516">
                  <a:moveTo>
                    <a:pt x="191" y="45567"/>
                  </a:moveTo>
                  <a:cubicBezTo>
                    <a:pt x="3144" y="83096"/>
                    <a:pt x="6192" y="120624"/>
                    <a:pt x="9144" y="158153"/>
                  </a:cubicBezTo>
                  <a:cubicBezTo>
                    <a:pt x="9525" y="163391"/>
                    <a:pt x="14288" y="165868"/>
                    <a:pt x="18955" y="163772"/>
                  </a:cubicBezTo>
                  <a:cubicBezTo>
                    <a:pt x="62294" y="144627"/>
                    <a:pt x="109062" y="125672"/>
                    <a:pt x="156306" y="119576"/>
                  </a:cubicBezTo>
                  <a:cubicBezTo>
                    <a:pt x="159544" y="119100"/>
                    <a:pt x="163164" y="116909"/>
                    <a:pt x="162878" y="113004"/>
                  </a:cubicBezTo>
                  <a:cubicBezTo>
                    <a:pt x="159735" y="77476"/>
                    <a:pt x="156591" y="41948"/>
                    <a:pt x="153448" y="6419"/>
                  </a:cubicBezTo>
                  <a:cubicBezTo>
                    <a:pt x="153067" y="1943"/>
                    <a:pt x="149638" y="-629"/>
                    <a:pt x="145161" y="133"/>
                  </a:cubicBezTo>
                  <a:cubicBezTo>
                    <a:pt x="97155" y="8515"/>
                    <a:pt x="47816" y="19469"/>
                    <a:pt x="3429" y="39947"/>
                  </a:cubicBezTo>
                  <a:cubicBezTo>
                    <a:pt x="-4286" y="43472"/>
                    <a:pt x="2382" y="54806"/>
                    <a:pt x="10002" y="51282"/>
                  </a:cubicBezTo>
                  <a:cubicBezTo>
                    <a:pt x="53340" y="31375"/>
                    <a:pt x="101823" y="20993"/>
                    <a:pt x="148686" y="12801"/>
                  </a:cubicBezTo>
                  <a:cubicBezTo>
                    <a:pt x="145923" y="10706"/>
                    <a:pt x="143161" y="8610"/>
                    <a:pt x="140399" y="6515"/>
                  </a:cubicBezTo>
                  <a:cubicBezTo>
                    <a:pt x="143542" y="42043"/>
                    <a:pt x="146685" y="77571"/>
                    <a:pt x="149829" y="113099"/>
                  </a:cubicBezTo>
                  <a:cubicBezTo>
                    <a:pt x="152019" y="110909"/>
                    <a:pt x="154210" y="108718"/>
                    <a:pt x="156401" y="106527"/>
                  </a:cubicBezTo>
                  <a:cubicBezTo>
                    <a:pt x="106680" y="113004"/>
                    <a:pt x="58103" y="132340"/>
                    <a:pt x="12383" y="152533"/>
                  </a:cubicBezTo>
                  <a:cubicBezTo>
                    <a:pt x="15621" y="154438"/>
                    <a:pt x="18955" y="156343"/>
                    <a:pt x="22194" y="158153"/>
                  </a:cubicBezTo>
                  <a:cubicBezTo>
                    <a:pt x="19241" y="120624"/>
                    <a:pt x="16193" y="83096"/>
                    <a:pt x="13240" y="45567"/>
                  </a:cubicBezTo>
                  <a:cubicBezTo>
                    <a:pt x="12573" y="37185"/>
                    <a:pt x="-571" y="37185"/>
                    <a:pt x="191" y="45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1F9F151-EA74-AB66-5F21-0503BF2E3F34}"/>
                </a:ext>
              </a:extLst>
            </p:cNvPr>
            <p:cNvSpPr/>
            <p:nvPr/>
          </p:nvSpPr>
          <p:spPr>
            <a:xfrm>
              <a:off x="5842004" y="2240296"/>
              <a:ext cx="195719" cy="22560"/>
            </a:xfrm>
            <a:custGeom>
              <a:avLst/>
              <a:gdLst>
                <a:gd name="connsiteX0" fmla="*/ 8155 w 195719"/>
                <a:gd name="connsiteY0" fmla="*/ 22462 h 22560"/>
                <a:gd name="connsiteX1" fmla="*/ 187511 w 195719"/>
                <a:gd name="connsiteY1" fmla="*/ 20176 h 22560"/>
                <a:gd name="connsiteX2" fmla="*/ 191035 w 195719"/>
                <a:gd name="connsiteY2" fmla="*/ 7508 h 22560"/>
                <a:gd name="connsiteX3" fmla="*/ 4726 w 195719"/>
                <a:gd name="connsiteY3" fmla="*/ 9794 h 22560"/>
                <a:gd name="connsiteX4" fmla="*/ 8250 w 195719"/>
                <a:gd name="connsiteY4" fmla="*/ 22462 h 22560"/>
                <a:gd name="connsiteX5" fmla="*/ 8250 w 195719"/>
                <a:gd name="connsiteY5" fmla="*/ 22462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719" h="22560">
                  <a:moveTo>
                    <a:pt x="8155" y="22462"/>
                  </a:moveTo>
                  <a:cubicBezTo>
                    <a:pt x="66448" y="12651"/>
                    <a:pt x="129313" y="8270"/>
                    <a:pt x="187511" y="20176"/>
                  </a:cubicBezTo>
                  <a:cubicBezTo>
                    <a:pt x="195798" y="21891"/>
                    <a:pt x="199227" y="9222"/>
                    <a:pt x="191035" y="7508"/>
                  </a:cubicBezTo>
                  <a:cubicBezTo>
                    <a:pt x="130265" y="-4875"/>
                    <a:pt x="65591" y="-398"/>
                    <a:pt x="4726" y="9794"/>
                  </a:cubicBezTo>
                  <a:cubicBezTo>
                    <a:pt x="-3561" y="11223"/>
                    <a:pt x="-36" y="23796"/>
                    <a:pt x="8250" y="22462"/>
                  </a:cubicBezTo>
                  <a:lnTo>
                    <a:pt x="8250" y="224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DC8CEA-97DF-7498-E44E-D235624B8858}"/>
                </a:ext>
              </a:extLst>
            </p:cNvPr>
            <p:cNvSpPr/>
            <p:nvPr/>
          </p:nvSpPr>
          <p:spPr>
            <a:xfrm>
              <a:off x="5845909" y="2291945"/>
              <a:ext cx="198033" cy="22202"/>
            </a:xfrm>
            <a:custGeom>
              <a:avLst/>
              <a:gdLst>
                <a:gd name="connsiteX0" fmla="*/ 6156 w 198033"/>
                <a:gd name="connsiteY0" fmla="*/ 22058 h 22202"/>
                <a:gd name="connsiteX1" fmla="*/ 189893 w 198033"/>
                <a:gd name="connsiteY1" fmla="*/ 21867 h 22202"/>
                <a:gd name="connsiteX2" fmla="*/ 193417 w 198033"/>
                <a:gd name="connsiteY2" fmla="*/ 9199 h 22202"/>
                <a:gd name="connsiteX3" fmla="*/ 6251 w 198033"/>
                <a:gd name="connsiteY3" fmla="*/ 9008 h 22202"/>
                <a:gd name="connsiteX4" fmla="*/ 6251 w 198033"/>
                <a:gd name="connsiteY4" fmla="*/ 22153 h 22202"/>
                <a:gd name="connsiteX5" fmla="*/ 6251 w 198033"/>
                <a:gd name="connsiteY5" fmla="*/ 22153 h 2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033" h="22202">
                  <a:moveTo>
                    <a:pt x="6156" y="22058"/>
                  </a:moveTo>
                  <a:cubicBezTo>
                    <a:pt x="64639" y="15009"/>
                    <a:pt x="132457" y="5960"/>
                    <a:pt x="189893" y="21867"/>
                  </a:cubicBezTo>
                  <a:cubicBezTo>
                    <a:pt x="198084" y="24153"/>
                    <a:pt x="201513" y="11485"/>
                    <a:pt x="193417" y="9199"/>
                  </a:cubicBezTo>
                  <a:cubicBezTo>
                    <a:pt x="134553" y="-7089"/>
                    <a:pt x="66068" y="1769"/>
                    <a:pt x="6251" y="9008"/>
                  </a:cubicBezTo>
                  <a:cubicBezTo>
                    <a:pt x="-2036" y="9961"/>
                    <a:pt x="-2131" y="23105"/>
                    <a:pt x="6251" y="22153"/>
                  </a:cubicBezTo>
                  <a:lnTo>
                    <a:pt x="6251" y="221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8053308-C036-5ADE-5CD1-0008DA42B109}"/>
                </a:ext>
              </a:extLst>
            </p:cNvPr>
            <p:cNvSpPr/>
            <p:nvPr/>
          </p:nvSpPr>
          <p:spPr>
            <a:xfrm>
              <a:off x="5845624" y="2343357"/>
              <a:ext cx="203693" cy="26848"/>
            </a:xfrm>
            <a:custGeom>
              <a:avLst/>
              <a:gdLst>
                <a:gd name="connsiteX0" fmla="*/ 8155 w 203693"/>
                <a:gd name="connsiteY0" fmla="*/ 20271 h 26848"/>
                <a:gd name="connsiteX1" fmla="*/ 195512 w 203693"/>
                <a:gd name="connsiteY1" fmla="*/ 26652 h 26848"/>
                <a:gd name="connsiteX2" fmla="*/ 199036 w 203693"/>
                <a:gd name="connsiteY2" fmla="*/ 13984 h 26848"/>
                <a:gd name="connsiteX3" fmla="*/ 4726 w 203693"/>
                <a:gd name="connsiteY3" fmla="*/ 7602 h 26848"/>
                <a:gd name="connsiteX4" fmla="*/ 8250 w 203693"/>
                <a:gd name="connsiteY4" fmla="*/ 20271 h 26848"/>
                <a:gd name="connsiteX5" fmla="*/ 8250 w 203693"/>
                <a:gd name="connsiteY5" fmla="*/ 20271 h 26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693" h="26848">
                  <a:moveTo>
                    <a:pt x="8155" y="20271"/>
                  </a:moveTo>
                  <a:cubicBezTo>
                    <a:pt x="69401" y="7888"/>
                    <a:pt x="135219" y="12460"/>
                    <a:pt x="195512" y="26652"/>
                  </a:cubicBezTo>
                  <a:cubicBezTo>
                    <a:pt x="203703" y="28557"/>
                    <a:pt x="207228" y="15984"/>
                    <a:pt x="199036" y="13984"/>
                  </a:cubicBezTo>
                  <a:cubicBezTo>
                    <a:pt x="136171" y="-780"/>
                    <a:pt x="68448" y="-5352"/>
                    <a:pt x="4726" y="7602"/>
                  </a:cubicBezTo>
                  <a:cubicBezTo>
                    <a:pt x="-3561" y="9317"/>
                    <a:pt x="-36" y="21890"/>
                    <a:pt x="8250" y="20271"/>
                  </a:cubicBezTo>
                  <a:lnTo>
                    <a:pt x="8250" y="202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CB6A95B-17D7-F73D-892B-663628DC7124}"/>
                </a:ext>
              </a:extLst>
            </p:cNvPr>
            <p:cNvSpPr/>
            <p:nvPr/>
          </p:nvSpPr>
          <p:spPr>
            <a:xfrm>
              <a:off x="5685880" y="2390795"/>
              <a:ext cx="363732" cy="81271"/>
            </a:xfrm>
            <a:custGeom>
              <a:avLst/>
              <a:gdLst>
                <a:gd name="connsiteX0" fmla="*/ 9974 w 363732"/>
                <a:gd name="connsiteY0" fmla="*/ 80465 h 81271"/>
                <a:gd name="connsiteX1" fmla="*/ 353731 w 363732"/>
                <a:gd name="connsiteY1" fmla="*/ 33602 h 81271"/>
                <a:gd name="connsiteX2" fmla="*/ 360304 w 363732"/>
                <a:gd name="connsiteY2" fmla="*/ 22267 h 81271"/>
                <a:gd name="connsiteX3" fmla="*/ 3307 w 363732"/>
                <a:gd name="connsiteY3" fmla="*/ 69130 h 81271"/>
                <a:gd name="connsiteX4" fmla="*/ 9879 w 363732"/>
                <a:gd name="connsiteY4" fmla="*/ 80465 h 81271"/>
                <a:gd name="connsiteX5" fmla="*/ 9879 w 363732"/>
                <a:gd name="connsiteY5" fmla="*/ 80465 h 81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732" h="81271">
                  <a:moveTo>
                    <a:pt x="9974" y="80465"/>
                  </a:moveTo>
                  <a:cubicBezTo>
                    <a:pt x="108558" y="28649"/>
                    <a:pt x="247051" y="-14214"/>
                    <a:pt x="353731" y="33602"/>
                  </a:cubicBezTo>
                  <a:cubicBezTo>
                    <a:pt x="361351" y="37031"/>
                    <a:pt x="368019" y="25696"/>
                    <a:pt x="360304" y="22267"/>
                  </a:cubicBezTo>
                  <a:cubicBezTo>
                    <a:pt x="248575" y="-27834"/>
                    <a:pt x="106653" y="14838"/>
                    <a:pt x="3307" y="69130"/>
                  </a:cubicBezTo>
                  <a:cubicBezTo>
                    <a:pt x="-4218" y="73035"/>
                    <a:pt x="2449" y="84370"/>
                    <a:pt x="9879" y="80465"/>
                  </a:cubicBezTo>
                  <a:lnTo>
                    <a:pt x="9879" y="804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F2DA5B8-A155-53DA-9248-E7BD28E51032}"/>
                </a:ext>
              </a:extLst>
            </p:cNvPr>
            <p:cNvSpPr/>
            <p:nvPr/>
          </p:nvSpPr>
          <p:spPr>
            <a:xfrm>
              <a:off x="6112616" y="2028910"/>
              <a:ext cx="341176" cy="78051"/>
            </a:xfrm>
            <a:custGeom>
              <a:avLst/>
              <a:gdLst>
                <a:gd name="connsiteX0" fmla="*/ 11482 w 341176"/>
                <a:gd name="connsiteY0" fmla="*/ 76590 h 78051"/>
                <a:gd name="connsiteX1" fmla="*/ 331522 w 341176"/>
                <a:gd name="connsiteY1" fmla="*/ 54206 h 78051"/>
                <a:gd name="connsiteX2" fmla="*/ 338094 w 341176"/>
                <a:gd name="connsiteY2" fmla="*/ 42872 h 78051"/>
                <a:gd name="connsiteX3" fmla="*/ 2243 w 341176"/>
                <a:gd name="connsiteY3" fmla="*/ 67256 h 78051"/>
                <a:gd name="connsiteX4" fmla="*/ 11482 w 341176"/>
                <a:gd name="connsiteY4" fmla="*/ 76495 h 78051"/>
                <a:gd name="connsiteX5" fmla="*/ 11482 w 341176"/>
                <a:gd name="connsiteY5" fmla="*/ 76495 h 7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176" h="78051">
                  <a:moveTo>
                    <a:pt x="11482" y="76590"/>
                  </a:moveTo>
                  <a:cubicBezTo>
                    <a:pt x="103017" y="3343"/>
                    <a:pt x="232176" y="-9611"/>
                    <a:pt x="331522" y="54206"/>
                  </a:cubicBezTo>
                  <a:cubicBezTo>
                    <a:pt x="338666" y="58778"/>
                    <a:pt x="345238" y="47444"/>
                    <a:pt x="338094" y="42872"/>
                  </a:cubicBezTo>
                  <a:cubicBezTo>
                    <a:pt x="233415" y="-24375"/>
                    <a:pt x="98445" y="-9706"/>
                    <a:pt x="2243" y="67256"/>
                  </a:cubicBezTo>
                  <a:cubicBezTo>
                    <a:pt x="-4330" y="72494"/>
                    <a:pt x="5005" y="81734"/>
                    <a:pt x="11482" y="76495"/>
                  </a:cubicBezTo>
                  <a:lnTo>
                    <a:pt x="11482" y="764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9F13EFF-0776-15D6-5153-FBBC207CB4C1}"/>
                </a:ext>
              </a:extLst>
            </p:cNvPr>
            <p:cNvSpPr/>
            <p:nvPr/>
          </p:nvSpPr>
          <p:spPr>
            <a:xfrm>
              <a:off x="6123771" y="2084851"/>
              <a:ext cx="330368" cy="63129"/>
            </a:xfrm>
            <a:custGeom>
              <a:avLst/>
              <a:gdLst>
                <a:gd name="connsiteX0" fmla="*/ 9757 w 330368"/>
                <a:gd name="connsiteY0" fmla="*/ 62178 h 63129"/>
                <a:gd name="connsiteX1" fmla="*/ 320367 w 330368"/>
                <a:gd name="connsiteY1" fmla="*/ 40937 h 63129"/>
                <a:gd name="connsiteX2" fmla="*/ 326939 w 330368"/>
                <a:gd name="connsiteY2" fmla="*/ 29603 h 63129"/>
                <a:gd name="connsiteX3" fmla="*/ 3185 w 330368"/>
                <a:gd name="connsiteY3" fmla="*/ 50843 h 63129"/>
                <a:gd name="connsiteX4" fmla="*/ 9757 w 330368"/>
                <a:gd name="connsiteY4" fmla="*/ 62178 h 63129"/>
                <a:gd name="connsiteX5" fmla="*/ 9757 w 330368"/>
                <a:gd name="connsiteY5" fmla="*/ 62178 h 6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368" h="63129">
                  <a:moveTo>
                    <a:pt x="9757" y="62178"/>
                  </a:moveTo>
                  <a:cubicBezTo>
                    <a:pt x="102054" y="8362"/>
                    <a:pt x="223022" y="-5068"/>
                    <a:pt x="320367" y="40937"/>
                  </a:cubicBezTo>
                  <a:cubicBezTo>
                    <a:pt x="327987" y="44557"/>
                    <a:pt x="334655" y="33222"/>
                    <a:pt x="326939" y="29603"/>
                  </a:cubicBezTo>
                  <a:cubicBezTo>
                    <a:pt x="225117" y="-18499"/>
                    <a:pt x="99768" y="-5545"/>
                    <a:pt x="3185" y="50843"/>
                  </a:cubicBezTo>
                  <a:cubicBezTo>
                    <a:pt x="-4150" y="55130"/>
                    <a:pt x="2518" y="66465"/>
                    <a:pt x="9757" y="62178"/>
                  </a:cubicBezTo>
                  <a:lnTo>
                    <a:pt x="9757" y="621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E25235B-6053-A23F-4C9A-870C9EC999DC}"/>
                </a:ext>
              </a:extLst>
            </p:cNvPr>
            <p:cNvSpPr/>
            <p:nvPr/>
          </p:nvSpPr>
          <p:spPr>
            <a:xfrm>
              <a:off x="6123379" y="2143591"/>
              <a:ext cx="341175" cy="78051"/>
            </a:xfrm>
            <a:custGeom>
              <a:avLst/>
              <a:gdLst>
                <a:gd name="connsiteX0" fmla="*/ 11482 w 341175"/>
                <a:gd name="connsiteY0" fmla="*/ 76590 h 78051"/>
                <a:gd name="connsiteX1" fmla="*/ 331522 w 341175"/>
                <a:gd name="connsiteY1" fmla="*/ 54206 h 78051"/>
                <a:gd name="connsiteX2" fmla="*/ 338094 w 341175"/>
                <a:gd name="connsiteY2" fmla="*/ 42872 h 78051"/>
                <a:gd name="connsiteX3" fmla="*/ 2243 w 341175"/>
                <a:gd name="connsiteY3" fmla="*/ 67256 h 78051"/>
                <a:gd name="connsiteX4" fmla="*/ 11482 w 341175"/>
                <a:gd name="connsiteY4" fmla="*/ 76495 h 78051"/>
                <a:gd name="connsiteX5" fmla="*/ 11482 w 341175"/>
                <a:gd name="connsiteY5" fmla="*/ 76495 h 7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175" h="78051">
                  <a:moveTo>
                    <a:pt x="11482" y="76590"/>
                  </a:moveTo>
                  <a:cubicBezTo>
                    <a:pt x="103017" y="3343"/>
                    <a:pt x="232176" y="-9611"/>
                    <a:pt x="331522" y="54206"/>
                  </a:cubicBezTo>
                  <a:cubicBezTo>
                    <a:pt x="338666" y="58778"/>
                    <a:pt x="345238" y="47444"/>
                    <a:pt x="338094" y="42872"/>
                  </a:cubicBezTo>
                  <a:cubicBezTo>
                    <a:pt x="233415" y="-24375"/>
                    <a:pt x="98445" y="-9706"/>
                    <a:pt x="2243" y="67256"/>
                  </a:cubicBezTo>
                  <a:cubicBezTo>
                    <a:pt x="-4330" y="72494"/>
                    <a:pt x="5005" y="81734"/>
                    <a:pt x="11482" y="76495"/>
                  </a:cubicBezTo>
                  <a:lnTo>
                    <a:pt x="11482" y="764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90C5EC1-D4CD-D4D7-10A9-39B8020DCFD1}"/>
                </a:ext>
              </a:extLst>
            </p:cNvPr>
            <p:cNvSpPr/>
            <p:nvPr/>
          </p:nvSpPr>
          <p:spPr>
            <a:xfrm>
              <a:off x="6134577" y="2199532"/>
              <a:ext cx="330326" cy="63129"/>
            </a:xfrm>
            <a:custGeom>
              <a:avLst/>
              <a:gdLst>
                <a:gd name="connsiteX0" fmla="*/ 9715 w 330326"/>
                <a:gd name="connsiteY0" fmla="*/ 62178 h 63129"/>
                <a:gd name="connsiteX1" fmla="*/ 320325 w 330326"/>
                <a:gd name="connsiteY1" fmla="*/ 40938 h 63129"/>
                <a:gd name="connsiteX2" fmla="*/ 326897 w 330326"/>
                <a:gd name="connsiteY2" fmla="*/ 29603 h 63129"/>
                <a:gd name="connsiteX3" fmla="*/ 3142 w 330326"/>
                <a:gd name="connsiteY3" fmla="*/ 50843 h 63129"/>
                <a:gd name="connsiteX4" fmla="*/ 9715 w 330326"/>
                <a:gd name="connsiteY4" fmla="*/ 62178 h 63129"/>
                <a:gd name="connsiteX5" fmla="*/ 9715 w 330326"/>
                <a:gd name="connsiteY5" fmla="*/ 62178 h 6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326" h="63129">
                  <a:moveTo>
                    <a:pt x="9715" y="62178"/>
                  </a:moveTo>
                  <a:cubicBezTo>
                    <a:pt x="102012" y="8362"/>
                    <a:pt x="222884" y="-5068"/>
                    <a:pt x="320325" y="40938"/>
                  </a:cubicBezTo>
                  <a:cubicBezTo>
                    <a:pt x="327945" y="44557"/>
                    <a:pt x="334612" y="33222"/>
                    <a:pt x="326897" y="29603"/>
                  </a:cubicBezTo>
                  <a:cubicBezTo>
                    <a:pt x="225075" y="-18499"/>
                    <a:pt x="99726" y="-5545"/>
                    <a:pt x="3142" y="50843"/>
                  </a:cubicBezTo>
                  <a:cubicBezTo>
                    <a:pt x="-4097" y="55130"/>
                    <a:pt x="2476" y="66465"/>
                    <a:pt x="9715" y="62178"/>
                  </a:cubicBezTo>
                  <a:lnTo>
                    <a:pt x="9715" y="621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649239A-846C-E162-00FA-EEBDF869C936}"/>
                </a:ext>
              </a:extLst>
            </p:cNvPr>
            <p:cNvSpPr/>
            <p:nvPr/>
          </p:nvSpPr>
          <p:spPr>
            <a:xfrm>
              <a:off x="6139477" y="2271607"/>
              <a:ext cx="341175" cy="78051"/>
            </a:xfrm>
            <a:custGeom>
              <a:avLst/>
              <a:gdLst>
                <a:gd name="connsiteX0" fmla="*/ 11482 w 341175"/>
                <a:gd name="connsiteY0" fmla="*/ 76590 h 78051"/>
                <a:gd name="connsiteX1" fmla="*/ 331522 w 341175"/>
                <a:gd name="connsiteY1" fmla="*/ 54206 h 78051"/>
                <a:gd name="connsiteX2" fmla="*/ 338094 w 341175"/>
                <a:gd name="connsiteY2" fmla="*/ 42872 h 78051"/>
                <a:gd name="connsiteX3" fmla="*/ 2243 w 341175"/>
                <a:gd name="connsiteY3" fmla="*/ 67256 h 78051"/>
                <a:gd name="connsiteX4" fmla="*/ 11482 w 341175"/>
                <a:gd name="connsiteY4" fmla="*/ 76495 h 78051"/>
                <a:gd name="connsiteX5" fmla="*/ 11482 w 341175"/>
                <a:gd name="connsiteY5" fmla="*/ 76495 h 7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175" h="78051">
                  <a:moveTo>
                    <a:pt x="11482" y="76590"/>
                  </a:moveTo>
                  <a:cubicBezTo>
                    <a:pt x="103017" y="3343"/>
                    <a:pt x="232176" y="-9611"/>
                    <a:pt x="331522" y="54206"/>
                  </a:cubicBezTo>
                  <a:cubicBezTo>
                    <a:pt x="338666" y="58778"/>
                    <a:pt x="345238" y="47444"/>
                    <a:pt x="338094" y="42872"/>
                  </a:cubicBezTo>
                  <a:cubicBezTo>
                    <a:pt x="233415" y="-24375"/>
                    <a:pt x="98445" y="-9706"/>
                    <a:pt x="2243" y="67256"/>
                  </a:cubicBezTo>
                  <a:cubicBezTo>
                    <a:pt x="-4330" y="72494"/>
                    <a:pt x="5005" y="81734"/>
                    <a:pt x="11482" y="76495"/>
                  </a:cubicBezTo>
                  <a:lnTo>
                    <a:pt x="11482" y="764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40774AF-0BC3-B41B-D2C3-04EE028BF7CE}"/>
                </a:ext>
              </a:extLst>
            </p:cNvPr>
            <p:cNvSpPr/>
            <p:nvPr/>
          </p:nvSpPr>
          <p:spPr>
            <a:xfrm>
              <a:off x="6150632" y="2327548"/>
              <a:ext cx="330368" cy="63129"/>
            </a:xfrm>
            <a:custGeom>
              <a:avLst/>
              <a:gdLst>
                <a:gd name="connsiteX0" fmla="*/ 9757 w 330368"/>
                <a:gd name="connsiteY0" fmla="*/ 62178 h 63129"/>
                <a:gd name="connsiteX1" fmla="*/ 320367 w 330368"/>
                <a:gd name="connsiteY1" fmla="*/ 40938 h 63129"/>
                <a:gd name="connsiteX2" fmla="*/ 326939 w 330368"/>
                <a:gd name="connsiteY2" fmla="*/ 29603 h 63129"/>
                <a:gd name="connsiteX3" fmla="*/ 3185 w 330368"/>
                <a:gd name="connsiteY3" fmla="*/ 50844 h 63129"/>
                <a:gd name="connsiteX4" fmla="*/ 9757 w 330368"/>
                <a:gd name="connsiteY4" fmla="*/ 62178 h 63129"/>
                <a:gd name="connsiteX5" fmla="*/ 9757 w 330368"/>
                <a:gd name="connsiteY5" fmla="*/ 62178 h 6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368" h="63129">
                  <a:moveTo>
                    <a:pt x="9757" y="62178"/>
                  </a:moveTo>
                  <a:cubicBezTo>
                    <a:pt x="102054" y="8362"/>
                    <a:pt x="223021" y="-4973"/>
                    <a:pt x="320367" y="40938"/>
                  </a:cubicBezTo>
                  <a:cubicBezTo>
                    <a:pt x="327987" y="44557"/>
                    <a:pt x="334654" y="33222"/>
                    <a:pt x="326939" y="29603"/>
                  </a:cubicBezTo>
                  <a:cubicBezTo>
                    <a:pt x="225117" y="-18499"/>
                    <a:pt x="99768" y="-5545"/>
                    <a:pt x="3185" y="50844"/>
                  </a:cubicBezTo>
                  <a:cubicBezTo>
                    <a:pt x="-4150" y="55130"/>
                    <a:pt x="2518" y="66465"/>
                    <a:pt x="9757" y="62178"/>
                  </a:cubicBezTo>
                  <a:lnTo>
                    <a:pt x="9757" y="621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833396EB-699E-7899-97D6-BDF6CE702BBE}"/>
              </a:ext>
            </a:extLst>
          </p:cNvPr>
          <p:cNvSpPr/>
          <p:nvPr/>
        </p:nvSpPr>
        <p:spPr>
          <a:xfrm>
            <a:off x="9156542" y="3045822"/>
            <a:ext cx="766355" cy="766355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5E3A622-7A80-72DF-26E5-F962D0267205}"/>
              </a:ext>
            </a:extLst>
          </p:cNvPr>
          <p:cNvGrpSpPr/>
          <p:nvPr/>
        </p:nvGrpSpPr>
        <p:grpSpPr>
          <a:xfrm>
            <a:off x="9290074" y="3164990"/>
            <a:ext cx="464202" cy="510224"/>
            <a:chOff x="6774816" y="1852653"/>
            <a:chExt cx="754571" cy="829382"/>
          </a:xfrm>
          <a:solidFill>
            <a:srgbClr val="DCD6C6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487FC30-4837-22E1-CB5A-F5F0515F5DFB}"/>
                </a:ext>
              </a:extLst>
            </p:cNvPr>
            <p:cNvSpPr/>
            <p:nvPr/>
          </p:nvSpPr>
          <p:spPr>
            <a:xfrm>
              <a:off x="6774816" y="1900427"/>
              <a:ext cx="405806" cy="733710"/>
            </a:xfrm>
            <a:custGeom>
              <a:avLst/>
              <a:gdLst>
                <a:gd name="connsiteX0" fmla="*/ 364456 w 405806"/>
                <a:gd name="connsiteY0" fmla="*/ 7906 h 733710"/>
                <a:gd name="connsiteX1" fmla="*/ 333119 w 405806"/>
                <a:gd name="connsiteY1" fmla="*/ 0 h 733710"/>
                <a:gd name="connsiteX2" fmla="*/ 255967 w 405806"/>
                <a:gd name="connsiteY2" fmla="*/ 55817 h 733710"/>
                <a:gd name="connsiteX3" fmla="*/ 241965 w 405806"/>
                <a:gd name="connsiteY3" fmla="*/ 83630 h 733710"/>
                <a:gd name="connsiteX4" fmla="*/ 238822 w 405806"/>
                <a:gd name="connsiteY4" fmla="*/ 91535 h 733710"/>
                <a:gd name="connsiteX5" fmla="*/ 238250 w 405806"/>
                <a:gd name="connsiteY5" fmla="*/ 94488 h 733710"/>
                <a:gd name="connsiteX6" fmla="*/ 234821 w 405806"/>
                <a:gd name="connsiteY6" fmla="*/ 100108 h 733710"/>
                <a:gd name="connsiteX7" fmla="*/ 2411 w 405806"/>
                <a:gd name="connsiteY7" fmla="*/ 584740 h 733710"/>
                <a:gd name="connsiteX8" fmla="*/ 1173 w 405806"/>
                <a:gd name="connsiteY8" fmla="*/ 588359 h 733710"/>
                <a:gd name="connsiteX9" fmla="*/ 1173 w 405806"/>
                <a:gd name="connsiteY9" fmla="*/ 588931 h 733710"/>
                <a:gd name="connsiteX10" fmla="*/ 220 w 405806"/>
                <a:gd name="connsiteY10" fmla="*/ 657035 h 733710"/>
                <a:gd name="connsiteX11" fmla="*/ 220 w 405806"/>
                <a:gd name="connsiteY11" fmla="*/ 665893 h 733710"/>
                <a:gd name="connsiteX12" fmla="*/ 16032 w 405806"/>
                <a:gd name="connsiteY12" fmla="*/ 731139 h 733710"/>
                <a:gd name="connsiteX13" fmla="*/ 25366 w 405806"/>
                <a:gd name="connsiteY13" fmla="*/ 733711 h 733710"/>
                <a:gd name="connsiteX14" fmla="*/ 70134 w 405806"/>
                <a:gd name="connsiteY14" fmla="*/ 711041 h 733710"/>
                <a:gd name="connsiteX15" fmla="*/ 75277 w 405806"/>
                <a:gd name="connsiteY15" fmla="*/ 707231 h 733710"/>
                <a:gd name="connsiteX16" fmla="*/ 137285 w 405806"/>
                <a:gd name="connsiteY16" fmla="*/ 657987 h 733710"/>
                <a:gd name="connsiteX17" fmla="*/ 137571 w 405806"/>
                <a:gd name="connsiteY17" fmla="*/ 657701 h 733710"/>
                <a:gd name="connsiteX18" fmla="*/ 139381 w 405806"/>
                <a:gd name="connsiteY18" fmla="*/ 655510 h 733710"/>
                <a:gd name="connsiteX19" fmla="*/ 292257 w 405806"/>
                <a:gd name="connsiteY19" fmla="*/ 336614 h 733710"/>
                <a:gd name="connsiteX20" fmla="*/ 370171 w 405806"/>
                <a:gd name="connsiteY20" fmla="*/ 174022 h 733710"/>
                <a:gd name="connsiteX21" fmla="*/ 372457 w 405806"/>
                <a:gd name="connsiteY21" fmla="*/ 169736 h 733710"/>
                <a:gd name="connsiteX22" fmla="*/ 377220 w 405806"/>
                <a:gd name="connsiteY22" fmla="*/ 158972 h 733710"/>
                <a:gd name="connsiteX23" fmla="*/ 377696 w 405806"/>
                <a:gd name="connsiteY23" fmla="*/ 158210 h 733710"/>
                <a:gd name="connsiteX24" fmla="*/ 382363 w 405806"/>
                <a:gd name="connsiteY24" fmla="*/ 150114 h 733710"/>
                <a:gd name="connsiteX25" fmla="*/ 394937 w 405806"/>
                <a:gd name="connsiteY25" fmla="*/ 122206 h 733710"/>
                <a:gd name="connsiteX26" fmla="*/ 364361 w 405806"/>
                <a:gd name="connsiteY26" fmla="*/ 8001 h 733710"/>
                <a:gd name="connsiteX27" fmla="*/ 12412 w 405806"/>
                <a:gd name="connsiteY27" fmla="*/ 669322 h 733710"/>
                <a:gd name="connsiteX28" fmla="*/ 14127 w 405806"/>
                <a:gd name="connsiteY28" fmla="*/ 594646 h 733710"/>
                <a:gd name="connsiteX29" fmla="*/ 14127 w 405806"/>
                <a:gd name="connsiteY29" fmla="*/ 593408 h 733710"/>
                <a:gd name="connsiteX30" fmla="*/ 35463 w 405806"/>
                <a:gd name="connsiteY30" fmla="*/ 587026 h 733710"/>
                <a:gd name="connsiteX31" fmla="*/ 45274 w 405806"/>
                <a:gd name="connsiteY31" fmla="*/ 606647 h 733710"/>
                <a:gd name="connsiteX32" fmla="*/ 46988 w 405806"/>
                <a:gd name="connsiteY32" fmla="*/ 610267 h 733710"/>
                <a:gd name="connsiteX33" fmla="*/ 55561 w 405806"/>
                <a:gd name="connsiteY33" fmla="*/ 611315 h 733710"/>
                <a:gd name="connsiteX34" fmla="*/ 72229 w 405806"/>
                <a:gd name="connsiteY34" fmla="*/ 605219 h 733710"/>
                <a:gd name="connsiteX35" fmla="*/ 86898 w 405806"/>
                <a:gd name="connsiteY35" fmla="*/ 625983 h 733710"/>
                <a:gd name="connsiteX36" fmla="*/ 88708 w 405806"/>
                <a:gd name="connsiteY36" fmla="*/ 630269 h 733710"/>
                <a:gd name="connsiteX37" fmla="*/ 97280 w 405806"/>
                <a:gd name="connsiteY37" fmla="*/ 631317 h 733710"/>
                <a:gd name="connsiteX38" fmla="*/ 121474 w 405806"/>
                <a:gd name="connsiteY38" fmla="*/ 628079 h 733710"/>
                <a:gd name="connsiteX39" fmla="*/ 126617 w 405806"/>
                <a:gd name="connsiteY39" fmla="*/ 649415 h 733710"/>
                <a:gd name="connsiteX40" fmla="*/ 87946 w 405806"/>
                <a:gd name="connsiteY40" fmla="*/ 681037 h 733710"/>
                <a:gd name="connsiteX41" fmla="*/ 78897 w 405806"/>
                <a:gd name="connsiteY41" fmla="*/ 688372 h 733710"/>
                <a:gd name="connsiteX42" fmla="*/ 69562 w 405806"/>
                <a:gd name="connsiteY42" fmla="*/ 695992 h 733710"/>
                <a:gd name="connsiteX43" fmla="*/ 12317 w 405806"/>
                <a:gd name="connsiteY43" fmla="*/ 669227 h 733710"/>
                <a:gd name="connsiteX44" fmla="*/ 333500 w 405806"/>
                <a:gd name="connsiteY44" fmla="*/ 140970 h 733710"/>
                <a:gd name="connsiteX45" fmla="*/ 333214 w 405806"/>
                <a:gd name="connsiteY45" fmla="*/ 134779 h 733710"/>
                <a:gd name="connsiteX46" fmla="*/ 327214 w 405806"/>
                <a:gd name="connsiteY46" fmla="*/ 131445 h 733710"/>
                <a:gd name="connsiteX47" fmla="*/ 321403 w 405806"/>
                <a:gd name="connsiteY47" fmla="*/ 135160 h 733710"/>
                <a:gd name="connsiteX48" fmla="*/ 95470 w 405806"/>
                <a:gd name="connsiteY48" fmla="*/ 606266 h 733710"/>
                <a:gd name="connsiteX49" fmla="*/ 69943 w 405806"/>
                <a:gd name="connsiteY49" fmla="*/ 591884 h 733710"/>
                <a:gd name="connsiteX50" fmla="*/ 57466 w 405806"/>
                <a:gd name="connsiteY50" fmla="*/ 594455 h 733710"/>
                <a:gd name="connsiteX51" fmla="*/ 43845 w 405806"/>
                <a:gd name="connsiteY51" fmla="*/ 575786 h 733710"/>
                <a:gd name="connsiteX52" fmla="*/ 41464 w 405806"/>
                <a:gd name="connsiteY52" fmla="*/ 574167 h 733710"/>
                <a:gd name="connsiteX53" fmla="*/ 38606 w 405806"/>
                <a:gd name="connsiteY53" fmla="*/ 573310 h 733710"/>
                <a:gd name="connsiteX54" fmla="*/ 23271 w 405806"/>
                <a:gd name="connsiteY54" fmla="*/ 572072 h 733710"/>
                <a:gd name="connsiteX55" fmla="*/ 250061 w 405806"/>
                <a:gd name="connsiteY55" fmla="*/ 99155 h 733710"/>
                <a:gd name="connsiteX56" fmla="*/ 260253 w 405806"/>
                <a:gd name="connsiteY56" fmla="*/ 99536 h 733710"/>
                <a:gd name="connsiteX57" fmla="*/ 263587 w 405806"/>
                <a:gd name="connsiteY57" fmla="*/ 99822 h 733710"/>
                <a:gd name="connsiteX58" fmla="*/ 283684 w 405806"/>
                <a:gd name="connsiteY58" fmla="*/ 101060 h 733710"/>
                <a:gd name="connsiteX59" fmla="*/ 60514 w 405806"/>
                <a:gd name="connsiteY59" fmla="*/ 566452 h 733710"/>
                <a:gd name="connsiteX60" fmla="*/ 60799 w 405806"/>
                <a:gd name="connsiteY60" fmla="*/ 572738 h 733710"/>
                <a:gd name="connsiteX61" fmla="*/ 66800 w 405806"/>
                <a:gd name="connsiteY61" fmla="*/ 576072 h 733710"/>
                <a:gd name="connsiteX62" fmla="*/ 72610 w 405806"/>
                <a:gd name="connsiteY62" fmla="*/ 572357 h 733710"/>
                <a:gd name="connsiteX63" fmla="*/ 297115 w 405806"/>
                <a:gd name="connsiteY63" fmla="*/ 104108 h 733710"/>
                <a:gd name="connsiteX64" fmla="*/ 323308 w 405806"/>
                <a:gd name="connsiteY64" fmla="*/ 114872 h 733710"/>
                <a:gd name="connsiteX65" fmla="*/ 364075 w 405806"/>
                <a:gd name="connsiteY65" fmla="*/ 155162 h 733710"/>
                <a:gd name="connsiteX66" fmla="*/ 364171 w 405806"/>
                <a:gd name="connsiteY66" fmla="*/ 155353 h 733710"/>
                <a:gd name="connsiteX67" fmla="*/ 137761 w 405806"/>
                <a:gd name="connsiteY67" fmla="*/ 627507 h 733710"/>
                <a:gd name="connsiteX68" fmla="*/ 111282 w 405806"/>
                <a:gd name="connsiteY68" fmla="*/ 611886 h 733710"/>
                <a:gd name="connsiteX69" fmla="*/ 107377 w 405806"/>
                <a:gd name="connsiteY69" fmla="*/ 612172 h 733710"/>
                <a:gd name="connsiteX70" fmla="*/ 333405 w 405806"/>
                <a:gd name="connsiteY70" fmla="*/ 140970 h 733710"/>
                <a:gd name="connsiteX71" fmla="*/ 281113 w 405806"/>
                <a:gd name="connsiteY71" fmla="*/ 87249 h 733710"/>
                <a:gd name="connsiteX72" fmla="*/ 278922 w 405806"/>
                <a:gd name="connsiteY72" fmla="*/ 86963 h 733710"/>
                <a:gd name="connsiteX73" fmla="*/ 260539 w 405806"/>
                <a:gd name="connsiteY73" fmla="*/ 85154 h 733710"/>
                <a:gd name="connsiteX74" fmla="*/ 256824 w 405806"/>
                <a:gd name="connsiteY74" fmla="*/ 85249 h 733710"/>
                <a:gd name="connsiteX75" fmla="*/ 267111 w 405806"/>
                <a:gd name="connsiteY75" fmla="*/ 63722 h 733710"/>
                <a:gd name="connsiteX76" fmla="*/ 273302 w 405806"/>
                <a:gd name="connsiteY76" fmla="*/ 62865 h 733710"/>
                <a:gd name="connsiteX77" fmla="*/ 310259 w 405806"/>
                <a:gd name="connsiteY77" fmla="*/ 67723 h 733710"/>
                <a:gd name="connsiteX78" fmla="*/ 354550 w 405806"/>
                <a:gd name="connsiteY78" fmla="*/ 91345 h 733710"/>
                <a:gd name="connsiteX79" fmla="*/ 380649 w 405806"/>
                <a:gd name="connsiteY79" fmla="*/ 120967 h 733710"/>
                <a:gd name="connsiteX80" fmla="*/ 379792 w 405806"/>
                <a:gd name="connsiteY80" fmla="*/ 123158 h 733710"/>
                <a:gd name="connsiteX81" fmla="*/ 374172 w 405806"/>
                <a:gd name="connsiteY81" fmla="*/ 134969 h 733710"/>
                <a:gd name="connsiteX82" fmla="*/ 371314 w 405806"/>
                <a:gd name="connsiteY82" fmla="*/ 140875 h 733710"/>
                <a:gd name="connsiteX83" fmla="*/ 281208 w 405806"/>
                <a:gd name="connsiteY83" fmla="*/ 87154 h 733710"/>
                <a:gd name="connsiteX84" fmla="*/ 358456 w 405806"/>
                <a:gd name="connsiteY84" fmla="*/ 77438 h 733710"/>
                <a:gd name="connsiteX85" fmla="*/ 282732 w 405806"/>
                <a:gd name="connsiteY85" fmla="*/ 51625 h 733710"/>
                <a:gd name="connsiteX86" fmla="*/ 273397 w 405806"/>
                <a:gd name="connsiteY86" fmla="*/ 51911 h 733710"/>
                <a:gd name="connsiteX87" fmla="*/ 332833 w 405806"/>
                <a:gd name="connsiteY87" fmla="*/ 14288 h 733710"/>
                <a:gd name="connsiteX88" fmla="*/ 358741 w 405806"/>
                <a:gd name="connsiteY88" fmla="*/ 20003 h 733710"/>
                <a:gd name="connsiteX89" fmla="*/ 387316 w 405806"/>
                <a:gd name="connsiteY89" fmla="*/ 105537 h 733710"/>
                <a:gd name="connsiteX90" fmla="*/ 358456 w 405806"/>
                <a:gd name="connsiteY90" fmla="*/ 77438 h 73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405806" h="733710">
                  <a:moveTo>
                    <a:pt x="364456" y="7906"/>
                  </a:moveTo>
                  <a:cubicBezTo>
                    <a:pt x="354360" y="2667"/>
                    <a:pt x="343787" y="0"/>
                    <a:pt x="333119" y="0"/>
                  </a:cubicBezTo>
                  <a:cubicBezTo>
                    <a:pt x="298258" y="0"/>
                    <a:pt x="269302" y="28004"/>
                    <a:pt x="255967" y="55817"/>
                  </a:cubicBezTo>
                  <a:cubicBezTo>
                    <a:pt x="250252" y="61055"/>
                    <a:pt x="245489" y="74105"/>
                    <a:pt x="241965" y="83630"/>
                  </a:cubicBezTo>
                  <a:cubicBezTo>
                    <a:pt x="240727" y="86963"/>
                    <a:pt x="239679" y="89916"/>
                    <a:pt x="238822" y="91535"/>
                  </a:cubicBezTo>
                  <a:cubicBezTo>
                    <a:pt x="238345" y="92488"/>
                    <a:pt x="238155" y="93440"/>
                    <a:pt x="238250" y="94488"/>
                  </a:cubicBezTo>
                  <a:cubicBezTo>
                    <a:pt x="236917" y="96203"/>
                    <a:pt x="235774" y="98012"/>
                    <a:pt x="234821" y="100108"/>
                  </a:cubicBezTo>
                  <a:lnTo>
                    <a:pt x="2411" y="584740"/>
                  </a:lnTo>
                  <a:cubicBezTo>
                    <a:pt x="1649" y="585787"/>
                    <a:pt x="1173" y="586931"/>
                    <a:pt x="1173" y="588359"/>
                  </a:cubicBezTo>
                  <a:lnTo>
                    <a:pt x="1173" y="588931"/>
                  </a:lnTo>
                  <a:cubicBezTo>
                    <a:pt x="30" y="611124"/>
                    <a:pt x="-256" y="633984"/>
                    <a:pt x="220" y="657035"/>
                  </a:cubicBezTo>
                  <a:cubicBezTo>
                    <a:pt x="220" y="659511"/>
                    <a:pt x="220" y="662559"/>
                    <a:pt x="220" y="665893"/>
                  </a:cubicBezTo>
                  <a:cubicBezTo>
                    <a:pt x="30" y="687610"/>
                    <a:pt x="-256" y="720471"/>
                    <a:pt x="16032" y="731139"/>
                  </a:cubicBezTo>
                  <a:cubicBezTo>
                    <a:pt x="18699" y="732854"/>
                    <a:pt x="21842" y="733711"/>
                    <a:pt x="25366" y="733711"/>
                  </a:cubicBezTo>
                  <a:cubicBezTo>
                    <a:pt x="39749" y="733711"/>
                    <a:pt x="58799" y="719519"/>
                    <a:pt x="70134" y="711041"/>
                  </a:cubicBezTo>
                  <a:cubicBezTo>
                    <a:pt x="72134" y="709517"/>
                    <a:pt x="73849" y="708184"/>
                    <a:pt x="75277" y="707231"/>
                  </a:cubicBezTo>
                  <a:cubicBezTo>
                    <a:pt x="94613" y="693610"/>
                    <a:pt x="114330" y="677990"/>
                    <a:pt x="137285" y="657987"/>
                  </a:cubicBezTo>
                  <a:lnTo>
                    <a:pt x="137571" y="657701"/>
                  </a:lnTo>
                  <a:cubicBezTo>
                    <a:pt x="138333" y="657035"/>
                    <a:pt x="139000" y="656368"/>
                    <a:pt x="139381" y="655510"/>
                  </a:cubicBezTo>
                  <a:lnTo>
                    <a:pt x="292257" y="336614"/>
                  </a:lnTo>
                  <a:cubicBezTo>
                    <a:pt x="318260" y="282416"/>
                    <a:pt x="344263" y="228219"/>
                    <a:pt x="370171" y="174022"/>
                  </a:cubicBezTo>
                  <a:cubicBezTo>
                    <a:pt x="370838" y="172593"/>
                    <a:pt x="371696" y="171164"/>
                    <a:pt x="372457" y="169736"/>
                  </a:cubicBezTo>
                  <a:cubicBezTo>
                    <a:pt x="374362" y="166307"/>
                    <a:pt x="376363" y="162687"/>
                    <a:pt x="377220" y="158972"/>
                  </a:cubicBezTo>
                  <a:cubicBezTo>
                    <a:pt x="377411" y="158782"/>
                    <a:pt x="377601" y="158496"/>
                    <a:pt x="377696" y="158210"/>
                  </a:cubicBezTo>
                  <a:cubicBezTo>
                    <a:pt x="378554" y="156305"/>
                    <a:pt x="380363" y="153448"/>
                    <a:pt x="382363" y="150114"/>
                  </a:cubicBezTo>
                  <a:cubicBezTo>
                    <a:pt x="387888" y="140970"/>
                    <a:pt x="394746" y="129635"/>
                    <a:pt x="394937" y="122206"/>
                  </a:cubicBezTo>
                  <a:cubicBezTo>
                    <a:pt x="417130" y="75914"/>
                    <a:pt x="404557" y="29051"/>
                    <a:pt x="364361" y="8001"/>
                  </a:cubicBezTo>
                  <a:close/>
                  <a:moveTo>
                    <a:pt x="12412" y="669322"/>
                  </a:moveTo>
                  <a:cubicBezTo>
                    <a:pt x="11650" y="640652"/>
                    <a:pt x="13365" y="608552"/>
                    <a:pt x="14127" y="594646"/>
                  </a:cubicBezTo>
                  <a:lnTo>
                    <a:pt x="14127" y="593408"/>
                  </a:lnTo>
                  <a:cubicBezTo>
                    <a:pt x="14127" y="593408"/>
                    <a:pt x="35463" y="587026"/>
                    <a:pt x="35463" y="587026"/>
                  </a:cubicBezTo>
                  <a:lnTo>
                    <a:pt x="45274" y="606647"/>
                  </a:lnTo>
                  <a:cubicBezTo>
                    <a:pt x="45369" y="607981"/>
                    <a:pt x="46036" y="609219"/>
                    <a:pt x="46988" y="610267"/>
                  </a:cubicBezTo>
                  <a:cubicBezTo>
                    <a:pt x="49369" y="612648"/>
                    <a:pt x="53846" y="612839"/>
                    <a:pt x="55561" y="611315"/>
                  </a:cubicBezTo>
                  <a:cubicBezTo>
                    <a:pt x="62133" y="607314"/>
                    <a:pt x="67753" y="605219"/>
                    <a:pt x="72229" y="605219"/>
                  </a:cubicBezTo>
                  <a:cubicBezTo>
                    <a:pt x="75182" y="605219"/>
                    <a:pt x="84231" y="605219"/>
                    <a:pt x="86898" y="625983"/>
                  </a:cubicBezTo>
                  <a:cubicBezTo>
                    <a:pt x="86898" y="627507"/>
                    <a:pt x="87469" y="629031"/>
                    <a:pt x="88708" y="630269"/>
                  </a:cubicBezTo>
                  <a:cubicBezTo>
                    <a:pt x="91089" y="632651"/>
                    <a:pt x="95661" y="632841"/>
                    <a:pt x="97280" y="631317"/>
                  </a:cubicBezTo>
                  <a:cubicBezTo>
                    <a:pt x="108805" y="624650"/>
                    <a:pt x="116997" y="623507"/>
                    <a:pt x="121474" y="628079"/>
                  </a:cubicBezTo>
                  <a:cubicBezTo>
                    <a:pt x="124998" y="631698"/>
                    <a:pt x="126712" y="638842"/>
                    <a:pt x="126617" y="649415"/>
                  </a:cubicBezTo>
                  <a:cubicBezTo>
                    <a:pt x="114806" y="659606"/>
                    <a:pt x="102138" y="669989"/>
                    <a:pt x="87946" y="681037"/>
                  </a:cubicBezTo>
                  <a:cubicBezTo>
                    <a:pt x="85279" y="683133"/>
                    <a:pt x="82231" y="685610"/>
                    <a:pt x="78897" y="688372"/>
                  </a:cubicBezTo>
                  <a:cubicBezTo>
                    <a:pt x="76039" y="690753"/>
                    <a:pt x="72896" y="693420"/>
                    <a:pt x="69562" y="695992"/>
                  </a:cubicBezTo>
                  <a:cubicBezTo>
                    <a:pt x="57561" y="679609"/>
                    <a:pt x="36511" y="669703"/>
                    <a:pt x="12317" y="669227"/>
                  </a:cubicBezTo>
                  <a:close/>
                  <a:moveTo>
                    <a:pt x="333500" y="140970"/>
                  </a:moveTo>
                  <a:cubicBezTo>
                    <a:pt x="334548" y="138875"/>
                    <a:pt x="334357" y="136589"/>
                    <a:pt x="333214" y="134779"/>
                  </a:cubicBezTo>
                  <a:cubicBezTo>
                    <a:pt x="331976" y="132778"/>
                    <a:pt x="329595" y="131445"/>
                    <a:pt x="327214" y="131445"/>
                  </a:cubicBezTo>
                  <a:cubicBezTo>
                    <a:pt x="324832" y="131445"/>
                    <a:pt x="322546" y="132874"/>
                    <a:pt x="321403" y="135160"/>
                  </a:cubicBezTo>
                  <a:lnTo>
                    <a:pt x="95470" y="606266"/>
                  </a:lnTo>
                  <a:cubicBezTo>
                    <a:pt x="90041" y="597408"/>
                    <a:pt x="80421" y="591884"/>
                    <a:pt x="69943" y="591884"/>
                  </a:cubicBezTo>
                  <a:cubicBezTo>
                    <a:pt x="65657" y="591884"/>
                    <a:pt x="61466" y="592741"/>
                    <a:pt x="57466" y="594455"/>
                  </a:cubicBezTo>
                  <a:cubicBezTo>
                    <a:pt x="55561" y="587026"/>
                    <a:pt x="51179" y="581120"/>
                    <a:pt x="43845" y="575786"/>
                  </a:cubicBezTo>
                  <a:cubicBezTo>
                    <a:pt x="43369" y="575215"/>
                    <a:pt x="42607" y="574548"/>
                    <a:pt x="41464" y="574167"/>
                  </a:cubicBezTo>
                  <a:cubicBezTo>
                    <a:pt x="40606" y="573691"/>
                    <a:pt x="39749" y="573405"/>
                    <a:pt x="38606" y="573310"/>
                  </a:cubicBezTo>
                  <a:cubicBezTo>
                    <a:pt x="33177" y="571786"/>
                    <a:pt x="28033" y="571405"/>
                    <a:pt x="23271" y="572072"/>
                  </a:cubicBezTo>
                  <a:lnTo>
                    <a:pt x="250061" y="99155"/>
                  </a:lnTo>
                  <a:cubicBezTo>
                    <a:pt x="251014" y="98965"/>
                    <a:pt x="256824" y="99155"/>
                    <a:pt x="260253" y="99536"/>
                  </a:cubicBezTo>
                  <a:cubicBezTo>
                    <a:pt x="261682" y="99727"/>
                    <a:pt x="262729" y="99727"/>
                    <a:pt x="263587" y="99822"/>
                  </a:cubicBezTo>
                  <a:cubicBezTo>
                    <a:pt x="270254" y="99536"/>
                    <a:pt x="276922" y="100013"/>
                    <a:pt x="283684" y="101060"/>
                  </a:cubicBezTo>
                  <a:cubicBezTo>
                    <a:pt x="209294" y="256223"/>
                    <a:pt x="134904" y="411385"/>
                    <a:pt x="60514" y="566452"/>
                  </a:cubicBezTo>
                  <a:cubicBezTo>
                    <a:pt x="59466" y="568547"/>
                    <a:pt x="59656" y="570833"/>
                    <a:pt x="60799" y="572738"/>
                  </a:cubicBezTo>
                  <a:cubicBezTo>
                    <a:pt x="62038" y="574739"/>
                    <a:pt x="64419" y="576072"/>
                    <a:pt x="66800" y="576072"/>
                  </a:cubicBezTo>
                  <a:cubicBezTo>
                    <a:pt x="69181" y="576072"/>
                    <a:pt x="71467" y="574643"/>
                    <a:pt x="72610" y="572357"/>
                  </a:cubicBezTo>
                  <a:lnTo>
                    <a:pt x="297115" y="104108"/>
                  </a:lnTo>
                  <a:cubicBezTo>
                    <a:pt x="305878" y="106680"/>
                    <a:pt x="314736" y="110300"/>
                    <a:pt x="323308" y="114872"/>
                  </a:cubicBezTo>
                  <a:cubicBezTo>
                    <a:pt x="339025" y="123349"/>
                    <a:pt x="353503" y="137636"/>
                    <a:pt x="364075" y="155162"/>
                  </a:cubicBezTo>
                  <a:cubicBezTo>
                    <a:pt x="364075" y="155162"/>
                    <a:pt x="364075" y="155258"/>
                    <a:pt x="364171" y="155353"/>
                  </a:cubicBezTo>
                  <a:lnTo>
                    <a:pt x="137761" y="627507"/>
                  </a:lnTo>
                  <a:cubicBezTo>
                    <a:pt x="132523" y="617982"/>
                    <a:pt x="122426" y="611886"/>
                    <a:pt x="111282" y="611886"/>
                  </a:cubicBezTo>
                  <a:cubicBezTo>
                    <a:pt x="109948" y="611886"/>
                    <a:pt x="108710" y="611886"/>
                    <a:pt x="107377" y="612172"/>
                  </a:cubicBezTo>
                  <a:lnTo>
                    <a:pt x="333405" y="140970"/>
                  </a:lnTo>
                  <a:close/>
                  <a:moveTo>
                    <a:pt x="281113" y="87249"/>
                  </a:moveTo>
                  <a:lnTo>
                    <a:pt x="278922" y="86963"/>
                  </a:lnTo>
                  <a:cubicBezTo>
                    <a:pt x="272445" y="86011"/>
                    <a:pt x="266254" y="85154"/>
                    <a:pt x="260539" y="85154"/>
                  </a:cubicBezTo>
                  <a:cubicBezTo>
                    <a:pt x="259205" y="85154"/>
                    <a:pt x="257967" y="85154"/>
                    <a:pt x="256824" y="85249"/>
                  </a:cubicBezTo>
                  <a:lnTo>
                    <a:pt x="267111" y="63722"/>
                  </a:lnTo>
                  <a:cubicBezTo>
                    <a:pt x="267111" y="63722"/>
                    <a:pt x="268159" y="62865"/>
                    <a:pt x="273302" y="62865"/>
                  </a:cubicBezTo>
                  <a:cubicBezTo>
                    <a:pt x="285399" y="62865"/>
                    <a:pt x="306544" y="66961"/>
                    <a:pt x="310259" y="67723"/>
                  </a:cubicBezTo>
                  <a:cubicBezTo>
                    <a:pt x="324261" y="70771"/>
                    <a:pt x="338739" y="78486"/>
                    <a:pt x="354550" y="91345"/>
                  </a:cubicBezTo>
                  <a:cubicBezTo>
                    <a:pt x="364456" y="99346"/>
                    <a:pt x="373505" y="109633"/>
                    <a:pt x="380649" y="120967"/>
                  </a:cubicBezTo>
                  <a:cubicBezTo>
                    <a:pt x="380458" y="121539"/>
                    <a:pt x="380173" y="122206"/>
                    <a:pt x="379792" y="123158"/>
                  </a:cubicBezTo>
                  <a:lnTo>
                    <a:pt x="374172" y="134969"/>
                  </a:lnTo>
                  <a:cubicBezTo>
                    <a:pt x="373220" y="136970"/>
                    <a:pt x="372267" y="138875"/>
                    <a:pt x="371314" y="140875"/>
                  </a:cubicBezTo>
                  <a:cubicBezTo>
                    <a:pt x="352360" y="112490"/>
                    <a:pt x="319022" y="92488"/>
                    <a:pt x="281208" y="87154"/>
                  </a:cubicBezTo>
                  <a:close/>
                  <a:moveTo>
                    <a:pt x="358456" y="77438"/>
                  </a:moveTo>
                  <a:cubicBezTo>
                    <a:pt x="337596" y="60579"/>
                    <a:pt x="311497" y="51625"/>
                    <a:pt x="282732" y="51625"/>
                  </a:cubicBezTo>
                  <a:cubicBezTo>
                    <a:pt x="279684" y="51625"/>
                    <a:pt x="276541" y="51721"/>
                    <a:pt x="273397" y="51911"/>
                  </a:cubicBezTo>
                  <a:cubicBezTo>
                    <a:pt x="287875" y="28289"/>
                    <a:pt x="309878" y="14288"/>
                    <a:pt x="332833" y="14288"/>
                  </a:cubicBezTo>
                  <a:cubicBezTo>
                    <a:pt x="341406" y="14288"/>
                    <a:pt x="350169" y="16192"/>
                    <a:pt x="358741" y="20003"/>
                  </a:cubicBezTo>
                  <a:cubicBezTo>
                    <a:pt x="393603" y="35243"/>
                    <a:pt x="397984" y="74105"/>
                    <a:pt x="387316" y="105537"/>
                  </a:cubicBezTo>
                  <a:cubicBezTo>
                    <a:pt x="378744" y="93821"/>
                    <a:pt x="365695" y="83344"/>
                    <a:pt x="358456" y="774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EAFB259-E36C-0DE8-FD10-8C41DD49B61A}"/>
                </a:ext>
              </a:extLst>
            </p:cNvPr>
            <p:cNvSpPr/>
            <p:nvPr/>
          </p:nvSpPr>
          <p:spPr>
            <a:xfrm>
              <a:off x="7060157" y="1852653"/>
              <a:ext cx="469230" cy="829382"/>
            </a:xfrm>
            <a:custGeom>
              <a:avLst/>
              <a:gdLst>
                <a:gd name="connsiteX0" fmla="*/ 432112 w 469230"/>
                <a:gd name="connsiteY0" fmla="*/ 4054 h 829382"/>
                <a:gd name="connsiteX1" fmla="*/ 417729 w 469230"/>
                <a:gd name="connsiteY1" fmla="*/ 4054 h 829382"/>
                <a:gd name="connsiteX2" fmla="*/ 293428 w 469230"/>
                <a:gd name="connsiteY2" fmla="*/ 100447 h 829382"/>
                <a:gd name="connsiteX3" fmla="*/ 265139 w 469230"/>
                <a:gd name="connsiteY3" fmla="*/ 221510 h 829382"/>
                <a:gd name="connsiteX4" fmla="*/ 249423 w 469230"/>
                <a:gd name="connsiteY4" fmla="*/ 256371 h 829382"/>
                <a:gd name="connsiteX5" fmla="*/ 152172 w 469230"/>
                <a:gd name="connsiteY5" fmla="*/ 383911 h 829382"/>
                <a:gd name="connsiteX6" fmla="*/ 153 w 469230"/>
                <a:gd name="connsiteY6" fmla="*/ 818918 h 829382"/>
                <a:gd name="connsiteX7" fmla="*/ 14060 w 469230"/>
                <a:gd name="connsiteY7" fmla="*/ 827014 h 829382"/>
                <a:gd name="connsiteX8" fmla="*/ 333528 w 469230"/>
                <a:gd name="connsiteY8" fmla="*/ 298567 h 829382"/>
                <a:gd name="connsiteX9" fmla="*/ 348959 w 469230"/>
                <a:gd name="connsiteY9" fmla="*/ 286756 h 829382"/>
                <a:gd name="connsiteX10" fmla="*/ 350292 w 469230"/>
                <a:gd name="connsiteY10" fmla="*/ 268849 h 829382"/>
                <a:gd name="connsiteX11" fmla="*/ 460497 w 469230"/>
                <a:gd name="connsiteY11" fmla="*/ 185600 h 829382"/>
                <a:gd name="connsiteX12" fmla="*/ 432112 w 469230"/>
                <a:gd name="connsiteY12" fmla="*/ 4149 h 829382"/>
                <a:gd name="connsiteX13" fmla="*/ 310668 w 469230"/>
                <a:gd name="connsiteY13" fmla="*/ 319617 h 829382"/>
                <a:gd name="connsiteX14" fmla="*/ 287142 w 469230"/>
                <a:gd name="connsiteY14" fmla="*/ 391340 h 829382"/>
                <a:gd name="connsiteX15" fmla="*/ 168174 w 469230"/>
                <a:gd name="connsiteY15" fmla="*/ 618988 h 829382"/>
                <a:gd name="connsiteX16" fmla="*/ 20823 w 469230"/>
                <a:gd name="connsiteY16" fmla="*/ 797963 h 829382"/>
                <a:gd name="connsiteX17" fmla="*/ 166555 w 469230"/>
                <a:gd name="connsiteY17" fmla="*/ 392293 h 829382"/>
                <a:gd name="connsiteX18" fmla="*/ 260757 w 469230"/>
                <a:gd name="connsiteY18" fmla="*/ 268563 h 829382"/>
                <a:gd name="connsiteX19" fmla="*/ 311907 w 469230"/>
                <a:gd name="connsiteY19" fmla="*/ 293995 h 829382"/>
                <a:gd name="connsiteX20" fmla="*/ 310764 w 469230"/>
                <a:gd name="connsiteY20" fmla="*/ 319617 h 829382"/>
                <a:gd name="connsiteX21" fmla="*/ 329528 w 469230"/>
                <a:gd name="connsiteY21" fmla="*/ 284184 h 829382"/>
                <a:gd name="connsiteX22" fmla="*/ 309144 w 469230"/>
                <a:gd name="connsiteY22" fmla="*/ 274088 h 829382"/>
                <a:gd name="connsiteX23" fmla="*/ 265520 w 469230"/>
                <a:gd name="connsiteY23" fmla="*/ 252466 h 829382"/>
                <a:gd name="connsiteX24" fmla="*/ 264663 w 469230"/>
                <a:gd name="connsiteY24" fmla="*/ 250466 h 829382"/>
                <a:gd name="connsiteX25" fmla="*/ 270282 w 469230"/>
                <a:gd name="connsiteY25" fmla="*/ 235702 h 829382"/>
                <a:gd name="connsiteX26" fmla="*/ 271425 w 469230"/>
                <a:gd name="connsiteY26" fmla="*/ 235988 h 829382"/>
                <a:gd name="connsiteX27" fmla="*/ 281617 w 469230"/>
                <a:gd name="connsiteY27" fmla="*/ 241703 h 829382"/>
                <a:gd name="connsiteX28" fmla="*/ 293904 w 469230"/>
                <a:gd name="connsiteY28" fmla="*/ 248561 h 829382"/>
                <a:gd name="connsiteX29" fmla="*/ 298095 w 469230"/>
                <a:gd name="connsiteY29" fmla="*/ 250847 h 829382"/>
                <a:gd name="connsiteX30" fmla="*/ 309430 w 469230"/>
                <a:gd name="connsiteY30" fmla="*/ 259419 h 829382"/>
                <a:gd name="connsiteX31" fmla="*/ 324003 w 469230"/>
                <a:gd name="connsiteY31" fmla="*/ 265420 h 829382"/>
                <a:gd name="connsiteX32" fmla="*/ 328385 w 469230"/>
                <a:gd name="connsiteY32" fmla="*/ 267896 h 829382"/>
                <a:gd name="connsiteX33" fmla="*/ 332576 w 469230"/>
                <a:gd name="connsiteY33" fmla="*/ 270563 h 829382"/>
                <a:gd name="connsiteX34" fmla="*/ 334767 w 469230"/>
                <a:gd name="connsiteY34" fmla="*/ 274469 h 829382"/>
                <a:gd name="connsiteX35" fmla="*/ 329528 w 469230"/>
                <a:gd name="connsiteY35" fmla="*/ 284279 h 829382"/>
                <a:gd name="connsiteX36" fmla="*/ 442018 w 469230"/>
                <a:gd name="connsiteY36" fmla="*/ 186553 h 829382"/>
                <a:gd name="connsiteX37" fmla="*/ 339624 w 469230"/>
                <a:gd name="connsiteY37" fmla="*/ 254276 h 829382"/>
                <a:gd name="connsiteX38" fmla="*/ 335243 w 469230"/>
                <a:gd name="connsiteY38" fmla="*/ 251513 h 829382"/>
                <a:gd name="connsiteX39" fmla="*/ 397251 w 469230"/>
                <a:gd name="connsiteY39" fmla="*/ 203507 h 829382"/>
                <a:gd name="connsiteX40" fmla="*/ 392869 w 469230"/>
                <a:gd name="connsiteY40" fmla="*/ 187410 h 829382"/>
                <a:gd name="connsiteX41" fmla="*/ 320098 w 469230"/>
                <a:gd name="connsiteY41" fmla="*/ 243989 h 829382"/>
                <a:gd name="connsiteX42" fmla="*/ 319526 w 469230"/>
                <a:gd name="connsiteY42" fmla="*/ 243703 h 829382"/>
                <a:gd name="connsiteX43" fmla="*/ 318955 w 469230"/>
                <a:gd name="connsiteY43" fmla="*/ 243322 h 829382"/>
                <a:gd name="connsiteX44" fmla="*/ 385059 w 469230"/>
                <a:gd name="connsiteY44" fmla="*/ 129117 h 829382"/>
                <a:gd name="connsiteX45" fmla="*/ 373248 w 469230"/>
                <a:gd name="connsiteY45" fmla="*/ 117306 h 829382"/>
                <a:gd name="connsiteX46" fmla="*/ 304382 w 469230"/>
                <a:gd name="connsiteY46" fmla="*/ 235130 h 829382"/>
                <a:gd name="connsiteX47" fmla="*/ 302382 w 469230"/>
                <a:gd name="connsiteY47" fmla="*/ 233987 h 829382"/>
                <a:gd name="connsiteX48" fmla="*/ 318479 w 469230"/>
                <a:gd name="connsiteY48" fmla="*/ 147310 h 829382"/>
                <a:gd name="connsiteX49" fmla="*/ 302382 w 469230"/>
                <a:gd name="connsiteY49" fmla="*/ 151691 h 829382"/>
                <a:gd name="connsiteX50" fmla="*/ 287808 w 469230"/>
                <a:gd name="connsiteY50" fmla="*/ 225796 h 829382"/>
                <a:gd name="connsiteX51" fmla="*/ 282093 w 469230"/>
                <a:gd name="connsiteY51" fmla="*/ 222557 h 829382"/>
                <a:gd name="connsiteX52" fmla="*/ 282093 w 469230"/>
                <a:gd name="connsiteY52" fmla="*/ 222557 h 829382"/>
                <a:gd name="connsiteX53" fmla="*/ 345530 w 469230"/>
                <a:gd name="connsiteY53" fmla="*/ 77873 h 829382"/>
                <a:gd name="connsiteX54" fmla="*/ 422968 w 469230"/>
                <a:gd name="connsiteY54" fmla="*/ 23580 h 829382"/>
                <a:gd name="connsiteX55" fmla="*/ 442113 w 469230"/>
                <a:gd name="connsiteY55" fmla="*/ 186458 h 82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69230" h="829382">
                  <a:moveTo>
                    <a:pt x="432112" y="4054"/>
                  </a:moveTo>
                  <a:cubicBezTo>
                    <a:pt x="429159" y="-2042"/>
                    <a:pt x="420968" y="-613"/>
                    <a:pt x="417729" y="4054"/>
                  </a:cubicBezTo>
                  <a:cubicBezTo>
                    <a:pt x="388488" y="46154"/>
                    <a:pt x="328861" y="62728"/>
                    <a:pt x="293428" y="100447"/>
                  </a:cubicBezTo>
                  <a:cubicBezTo>
                    <a:pt x="263520" y="132260"/>
                    <a:pt x="259709" y="179695"/>
                    <a:pt x="265139" y="221510"/>
                  </a:cubicBezTo>
                  <a:cubicBezTo>
                    <a:pt x="253328" y="226367"/>
                    <a:pt x="245898" y="242941"/>
                    <a:pt x="249423" y="256371"/>
                  </a:cubicBezTo>
                  <a:cubicBezTo>
                    <a:pt x="210180" y="291995"/>
                    <a:pt x="179318" y="339239"/>
                    <a:pt x="152172" y="383911"/>
                  </a:cubicBezTo>
                  <a:cubicBezTo>
                    <a:pt x="71781" y="515927"/>
                    <a:pt x="26538" y="667565"/>
                    <a:pt x="153" y="818918"/>
                  </a:cubicBezTo>
                  <a:cubicBezTo>
                    <a:pt x="-1275" y="827109"/>
                    <a:pt x="7583" y="832824"/>
                    <a:pt x="14060" y="827014"/>
                  </a:cubicBezTo>
                  <a:cubicBezTo>
                    <a:pt x="167222" y="690997"/>
                    <a:pt x="282284" y="495639"/>
                    <a:pt x="333528" y="298567"/>
                  </a:cubicBezTo>
                  <a:cubicBezTo>
                    <a:pt x="340005" y="296852"/>
                    <a:pt x="346006" y="292661"/>
                    <a:pt x="348959" y="286756"/>
                  </a:cubicBezTo>
                  <a:cubicBezTo>
                    <a:pt x="352007" y="280660"/>
                    <a:pt x="352197" y="274564"/>
                    <a:pt x="350292" y="268849"/>
                  </a:cubicBezTo>
                  <a:cubicBezTo>
                    <a:pt x="395822" y="256562"/>
                    <a:pt x="441637" y="229987"/>
                    <a:pt x="460497" y="185600"/>
                  </a:cubicBezTo>
                  <a:cubicBezTo>
                    <a:pt x="483642" y="131213"/>
                    <a:pt x="456115" y="53965"/>
                    <a:pt x="432112" y="4149"/>
                  </a:cubicBezTo>
                  <a:close/>
                  <a:moveTo>
                    <a:pt x="310668" y="319617"/>
                  </a:moveTo>
                  <a:cubicBezTo>
                    <a:pt x="304001" y="343906"/>
                    <a:pt x="295714" y="367718"/>
                    <a:pt x="287142" y="391340"/>
                  </a:cubicBezTo>
                  <a:cubicBezTo>
                    <a:pt x="257805" y="471922"/>
                    <a:pt x="215799" y="547836"/>
                    <a:pt x="168174" y="618988"/>
                  </a:cubicBezTo>
                  <a:cubicBezTo>
                    <a:pt x="125788" y="682424"/>
                    <a:pt x="76639" y="744813"/>
                    <a:pt x="20823" y="797963"/>
                  </a:cubicBezTo>
                  <a:cubicBezTo>
                    <a:pt x="47778" y="655945"/>
                    <a:pt x="92260" y="517070"/>
                    <a:pt x="166555" y="392293"/>
                  </a:cubicBezTo>
                  <a:cubicBezTo>
                    <a:pt x="192463" y="348764"/>
                    <a:pt x="222752" y="303139"/>
                    <a:pt x="260757" y="268563"/>
                  </a:cubicBezTo>
                  <a:cubicBezTo>
                    <a:pt x="277807" y="277040"/>
                    <a:pt x="294857" y="285518"/>
                    <a:pt x="311907" y="293995"/>
                  </a:cubicBezTo>
                  <a:cubicBezTo>
                    <a:pt x="325718" y="300853"/>
                    <a:pt x="315050" y="303806"/>
                    <a:pt x="310764" y="319617"/>
                  </a:cubicBezTo>
                  <a:close/>
                  <a:moveTo>
                    <a:pt x="329528" y="284184"/>
                  </a:moveTo>
                  <a:cubicBezTo>
                    <a:pt x="322765" y="280850"/>
                    <a:pt x="315907" y="277421"/>
                    <a:pt x="309144" y="274088"/>
                  </a:cubicBezTo>
                  <a:cubicBezTo>
                    <a:pt x="294571" y="266849"/>
                    <a:pt x="280093" y="259610"/>
                    <a:pt x="265520" y="252466"/>
                  </a:cubicBezTo>
                  <a:cubicBezTo>
                    <a:pt x="265234" y="251799"/>
                    <a:pt x="264853" y="251228"/>
                    <a:pt x="264663" y="250466"/>
                  </a:cubicBezTo>
                  <a:cubicBezTo>
                    <a:pt x="263329" y="246275"/>
                    <a:pt x="270092" y="237226"/>
                    <a:pt x="270282" y="235702"/>
                  </a:cubicBezTo>
                  <a:cubicBezTo>
                    <a:pt x="270663" y="235892"/>
                    <a:pt x="271044" y="235892"/>
                    <a:pt x="271425" y="235988"/>
                  </a:cubicBezTo>
                  <a:cubicBezTo>
                    <a:pt x="274854" y="237893"/>
                    <a:pt x="278188" y="239798"/>
                    <a:pt x="281617" y="241703"/>
                  </a:cubicBezTo>
                  <a:cubicBezTo>
                    <a:pt x="282189" y="247608"/>
                    <a:pt x="289142" y="251513"/>
                    <a:pt x="293904" y="248561"/>
                  </a:cubicBezTo>
                  <a:cubicBezTo>
                    <a:pt x="295333" y="249323"/>
                    <a:pt x="296667" y="250085"/>
                    <a:pt x="298095" y="250847"/>
                  </a:cubicBezTo>
                  <a:cubicBezTo>
                    <a:pt x="296000" y="257800"/>
                    <a:pt x="303620" y="261705"/>
                    <a:pt x="309430" y="259419"/>
                  </a:cubicBezTo>
                  <a:cubicBezTo>
                    <a:pt x="308573" y="265991"/>
                    <a:pt x="318288" y="270754"/>
                    <a:pt x="324003" y="265420"/>
                  </a:cubicBezTo>
                  <a:cubicBezTo>
                    <a:pt x="325432" y="266277"/>
                    <a:pt x="326861" y="267039"/>
                    <a:pt x="328385" y="267896"/>
                  </a:cubicBezTo>
                  <a:cubicBezTo>
                    <a:pt x="329337" y="268468"/>
                    <a:pt x="332290" y="270659"/>
                    <a:pt x="332576" y="270563"/>
                  </a:cubicBezTo>
                  <a:cubicBezTo>
                    <a:pt x="333528" y="271802"/>
                    <a:pt x="334290" y="273135"/>
                    <a:pt x="334767" y="274469"/>
                  </a:cubicBezTo>
                  <a:cubicBezTo>
                    <a:pt x="336005" y="277802"/>
                    <a:pt x="329528" y="284279"/>
                    <a:pt x="329528" y="284279"/>
                  </a:cubicBezTo>
                  <a:close/>
                  <a:moveTo>
                    <a:pt x="442018" y="186553"/>
                  </a:moveTo>
                  <a:cubicBezTo>
                    <a:pt x="426207" y="223605"/>
                    <a:pt x="377534" y="245036"/>
                    <a:pt x="339624" y="254276"/>
                  </a:cubicBezTo>
                  <a:cubicBezTo>
                    <a:pt x="338291" y="253323"/>
                    <a:pt x="336862" y="252371"/>
                    <a:pt x="335243" y="251513"/>
                  </a:cubicBezTo>
                  <a:cubicBezTo>
                    <a:pt x="352102" y="231320"/>
                    <a:pt x="373248" y="212175"/>
                    <a:pt x="397251" y="203507"/>
                  </a:cubicBezTo>
                  <a:cubicBezTo>
                    <a:pt x="407252" y="199888"/>
                    <a:pt x="402966" y="183791"/>
                    <a:pt x="392869" y="187410"/>
                  </a:cubicBezTo>
                  <a:cubicBezTo>
                    <a:pt x="364008" y="197888"/>
                    <a:pt x="339624" y="219986"/>
                    <a:pt x="320098" y="243989"/>
                  </a:cubicBezTo>
                  <a:cubicBezTo>
                    <a:pt x="319908" y="243989"/>
                    <a:pt x="319717" y="243798"/>
                    <a:pt x="319526" y="243703"/>
                  </a:cubicBezTo>
                  <a:cubicBezTo>
                    <a:pt x="319336" y="243608"/>
                    <a:pt x="319146" y="243512"/>
                    <a:pt x="318955" y="243322"/>
                  </a:cubicBezTo>
                  <a:cubicBezTo>
                    <a:pt x="335433" y="203317"/>
                    <a:pt x="355055" y="159597"/>
                    <a:pt x="385059" y="129117"/>
                  </a:cubicBezTo>
                  <a:cubicBezTo>
                    <a:pt x="392583" y="121497"/>
                    <a:pt x="380868" y="109686"/>
                    <a:pt x="373248" y="117306"/>
                  </a:cubicBezTo>
                  <a:cubicBezTo>
                    <a:pt x="342006" y="149024"/>
                    <a:pt x="321717" y="193506"/>
                    <a:pt x="304382" y="235130"/>
                  </a:cubicBezTo>
                  <a:cubicBezTo>
                    <a:pt x="303715" y="234749"/>
                    <a:pt x="303048" y="234368"/>
                    <a:pt x="302382" y="233987"/>
                  </a:cubicBezTo>
                  <a:cubicBezTo>
                    <a:pt x="314859" y="207413"/>
                    <a:pt x="325813" y="175409"/>
                    <a:pt x="318479" y="147310"/>
                  </a:cubicBezTo>
                  <a:cubicBezTo>
                    <a:pt x="315812" y="136928"/>
                    <a:pt x="299715" y="141309"/>
                    <a:pt x="302382" y="151691"/>
                  </a:cubicBezTo>
                  <a:cubicBezTo>
                    <a:pt x="308477" y="175028"/>
                    <a:pt x="298476" y="203031"/>
                    <a:pt x="287808" y="225796"/>
                  </a:cubicBezTo>
                  <a:cubicBezTo>
                    <a:pt x="285903" y="224748"/>
                    <a:pt x="283998" y="223700"/>
                    <a:pt x="282093" y="222557"/>
                  </a:cubicBezTo>
                  <a:cubicBezTo>
                    <a:pt x="282093" y="222557"/>
                    <a:pt x="282093" y="222557"/>
                    <a:pt x="282093" y="222557"/>
                  </a:cubicBezTo>
                  <a:cubicBezTo>
                    <a:pt x="272759" y="159692"/>
                    <a:pt x="293904" y="113877"/>
                    <a:pt x="345530" y="77873"/>
                  </a:cubicBezTo>
                  <a:cubicBezTo>
                    <a:pt x="371152" y="60061"/>
                    <a:pt x="401537" y="46631"/>
                    <a:pt x="422968" y="23580"/>
                  </a:cubicBezTo>
                  <a:cubicBezTo>
                    <a:pt x="444971" y="72539"/>
                    <a:pt x="463259" y="136832"/>
                    <a:pt x="442113" y="1864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4B82C80A-B34E-2D04-17DE-2ECE364C3713}"/>
              </a:ext>
            </a:extLst>
          </p:cNvPr>
          <p:cNvSpPr/>
          <p:nvPr/>
        </p:nvSpPr>
        <p:spPr>
          <a:xfrm>
            <a:off x="2254102" y="3045822"/>
            <a:ext cx="766355" cy="766355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D3E642CC-A115-4D65-2C44-EB130B6F3B31}"/>
              </a:ext>
            </a:extLst>
          </p:cNvPr>
          <p:cNvGrpSpPr/>
          <p:nvPr/>
        </p:nvGrpSpPr>
        <p:grpSpPr>
          <a:xfrm>
            <a:off x="2443391" y="3176284"/>
            <a:ext cx="387776" cy="505432"/>
            <a:chOff x="4667245" y="4350313"/>
            <a:chExt cx="504448" cy="657507"/>
          </a:xfrm>
          <a:solidFill>
            <a:srgbClr val="DCD6C6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863438F-55C7-5E29-0740-6B606AFDBAB2}"/>
                </a:ext>
              </a:extLst>
            </p:cNvPr>
            <p:cNvSpPr/>
            <p:nvPr/>
          </p:nvSpPr>
          <p:spPr>
            <a:xfrm>
              <a:off x="4667245" y="4350313"/>
              <a:ext cx="504448" cy="657507"/>
            </a:xfrm>
            <a:custGeom>
              <a:avLst/>
              <a:gdLst>
                <a:gd name="connsiteX0" fmla="*/ 168597 w 504448"/>
                <a:gd name="connsiteY0" fmla="*/ 3087 h 657507"/>
                <a:gd name="connsiteX1" fmla="*/ 7148 w 504448"/>
                <a:gd name="connsiteY1" fmla="*/ 110148 h 657507"/>
                <a:gd name="connsiteX2" fmla="*/ 3910 w 504448"/>
                <a:gd name="connsiteY2" fmla="*/ 277597 h 657507"/>
                <a:gd name="connsiteX3" fmla="*/ 3910 w 504448"/>
                <a:gd name="connsiteY3" fmla="*/ 501911 h 657507"/>
                <a:gd name="connsiteX4" fmla="*/ 110971 w 504448"/>
                <a:gd name="connsiteY4" fmla="*/ 652978 h 657507"/>
                <a:gd name="connsiteX5" fmla="*/ 202792 w 504448"/>
                <a:gd name="connsiteY5" fmla="*/ 656216 h 657507"/>
                <a:gd name="connsiteX6" fmla="*/ 339761 w 504448"/>
                <a:gd name="connsiteY6" fmla="*/ 656216 h 657507"/>
                <a:gd name="connsiteX7" fmla="*/ 504449 w 504448"/>
                <a:gd name="connsiteY7" fmla="*/ 519342 h 657507"/>
                <a:gd name="connsiteX8" fmla="*/ 504449 w 504448"/>
                <a:gd name="connsiteY8" fmla="*/ 145867 h 657507"/>
                <a:gd name="connsiteX9" fmla="*/ 168597 w 504448"/>
                <a:gd name="connsiteY9" fmla="*/ 3087 h 657507"/>
                <a:gd name="connsiteX10" fmla="*/ 485780 w 504448"/>
                <a:gd name="connsiteY10" fmla="*/ 267501 h 657507"/>
                <a:gd name="connsiteX11" fmla="*/ 485780 w 504448"/>
                <a:gd name="connsiteY11" fmla="*/ 519437 h 657507"/>
                <a:gd name="connsiteX12" fmla="*/ 254132 w 504448"/>
                <a:gd name="connsiteY12" fmla="*/ 637738 h 657507"/>
                <a:gd name="connsiteX13" fmla="*/ 22484 w 504448"/>
                <a:gd name="connsiteY13" fmla="*/ 519437 h 657507"/>
                <a:gd name="connsiteX14" fmla="*/ 22484 w 504448"/>
                <a:gd name="connsiteY14" fmla="*/ 145962 h 657507"/>
                <a:gd name="connsiteX15" fmla="*/ 115829 w 504448"/>
                <a:gd name="connsiteY15" fmla="*/ 24328 h 657507"/>
                <a:gd name="connsiteX16" fmla="*/ 212507 w 504448"/>
                <a:gd name="connsiteY16" fmla="*/ 21756 h 657507"/>
                <a:gd name="connsiteX17" fmla="*/ 455681 w 504448"/>
                <a:gd name="connsiteY17" fmla="*/ 61094 h 657507"/>
                <a:gd name="connsiteX18" fmla="*/ 485875 w 504448"/>
                <a:gd name="connsiteY18" fmla="*/ 267501 h 657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4448" h="657507">
                  <a:moveTo>
                    <a:pt x="168597" y="3087"/>
                  </a:moveTo>
                  <a:cubicBezTo>
                    <a:pt x="92588" y="3087"/>
                    <a:pt x="28961" y="30995"/>
                    <a:pt x="7148" y="110148"/>
                  </a:cubicBezTo>
                  <a:cubicBezTo>
                    <a:pt x="-6758" y="160821"/>
                    <a:pt x="3910" y="226162"/>
                    <a:pt x="3910" y="277597"/>
                  </a:cubicBezTo>
                  <a:lnTo>
                    <a:pt x="3910" y="501911"/>
                  </a:lnTo>
                  <a:cubicBezTo>
                    <a:pt x="3910" y="574301"/>
                    <a:pt x="38200" y="632975"/>
                    <a:pt x="110971" y="652978"/>
                  </a:cubicBezTo>
                  <a:cubicBezTo>
                    <a:pt x="139165" y="660693"/>
                    <a:pt x="174027" y="656216"/>
                    <a:pt x="202792" y="656216"/>
                  </a:cubicBezTo>
                  <a:lnTo>
                    <a:pt x="339761" y="656216"/>
                  </a:lnTo>
                  <a:cubicBezTo>
                    <a:pt x="426820" y="656216"/>
                    <a:pt x="499305" y="614401"/>
                    <a:pt x="504449" y="519342"/>
                  </a:cubicBezTo>
                  <a:lnTo>
                    <a:pt x="504449" y="145867"/>
                  </a:lnTo>
                  <a:cubicBezTo>
                    <a:pt x="504449" y="-33584"/>
                    <a:pt x="287279" y="3087"/>
                    <a:pt x="168597" y="3087"/>
                  </a:cubicBezTo>
                  <a:close/>
                  <a:moveTo>
                    <a:pt x="485780" y="267501"/>
                  </a:moveTo>
                  <a:lnTo>
                    <a:pt x="485780" y="519437"/>
                  </a:lnTo>
                  <a:cubicBezTo>
                    <a:pt x="478636" y="651644"/>
                    <a:pt x="348525" y="637738"/>
                    <a:pt x="254132" y="637738"/>
                  </a:cubicBezTo>
                  <a:cubicBezTo>
                    <a:pt x="159739" y="637738"/>
                    <a:pt x="29627" y="651739"/>
                    <a:pt x="22484" y="519437"/>
                  </a:cubicBezTo>
                  <a:cubicBezTo>
                    <a:pt x="15816" y="395707"/>
                    <a:pt x="22484" y="269882"/>
                    <a:pt x="22484" y="145962"/>
                  </a:cubicBezTo>
                  <a:cubicBezTo>
                    <a:pt x="22484" y="86145"/>
                    <a:pt x="58298" y="40234"/>
                    <a:pt x="115829" y="24328"/>
                  </a:cubicBezTo>
                  <a:cubicBezTo>
                    <a:pt x="144975" y="16327"/>
                    <a:pt x="182790" y="21756"/>
                    <a:pt x="212507" y="21756"/>
                  </a:cubicBezTo>
                  <a:cubicBezTo>
                    <a:pt x="288993" y="21756"/>
                    <a:pt x="396626" y="2134"/>
                    <a:pt x="455681" y="61094"/>
                  </a:cubicBezTo>
                  <a:cubicBezTo>
                    <a:pt x="502067" y="107481"/>
                    <a:pt x="485875" y="208065"/>
                    <a:pt x="485875" y="2675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68DF882-D8BD-B36E-E78B-6429B8B3BA18}"/>
                </a:ext>
              </a:extLst>
            </p:cNvPr>
            <p:cNvSpPr/>
            <p:nvPr/>
          </p:nvSpPr>
          <p:spPr>
            <a:xfrm>
              <a:off x="4748593" y="4422456"/>
              <a:ext cx="345662" cy="160877"/>
            </a:xfrm>
            <a:custGeom>
              <a:avLst/>
              <a:gdLst>
                <a:gd name="connsiteX0" fmla="*/ 336328 w 345662"/>
                <a:gd name="connsiteY0" fmla="*/ 0 h 160877"/>
                <a:gd name="connsiteX1" fmla="*/ 9335 w 345662"/>
                <a:gd name="connsiteY1" fmla="*/ 0 h 160877"/>
                <a:gd name="connsiteX2" fmla="*/ 0 w 345662"/>
                <a:gd name="connsiteY2" fmla="*/ 9335 h 160877"/>
                <a:gd name="connsiteX3" fmla="*/ 0 w 345662"/>
                <a:gd name="connsiteY3" fmla="*/ 151543 h 160877"/>
                <a:gd name="connsiteX4" fmla="*/ 9335 w 345662"/>
                <a:gd name="connsiteY4" fmla="*/ 160877 h 160877"/>
                <a:gd name="connsiteX5" fmla="*/ 336328 w 345662"/>
                <a:gd name="connsiteY5" fmla="*/ 160877 h 160877"/>
                <a:gd name="connsiteX6" fmla="*/ 342233 w 345662"/>
                <a:gd name="connsiteY6" fmla="*/ 158591 h 160877"/>
                <a:gd name="connsiteX7" fmla="*/ 342900 w 345662"/>
                <a:gd name="connsiteY7" fmla="*/ 158115 h 160877"/>
                <a:gd name="connsiteX8" fmla="*/ 343376 w 345662"/>
                <a:gd name="connsiteY8" fmla="*/ 157448 h 160877"/>
                <a:gd name="connsiteX9" fmla="*/ 345662 w 345662"/>
                <a:gd name="connsiteY9" fmla="*/ 151543 h 160877"/>
                <a:gd name="connsiteX10" fmla="*/ 345662 w 345662"/>
                <a:gd name="connsiteY10" fmla="*/ 9335 h 160877"/>
                <a:gd name="connsiteX11" fmla="*/ 336328 w 345662"/>
                <a:gd name="connsiteY11" fmla="*/ 0 h 160877"/>
                <a:gd name="connsiteX12" fmla="*/ 207550 w 345662"/>
                <a:gd name="connsiteY12" fmla="*/ 142208 h 160877"/>
                <a:gd name="connsiteX13" fmla="*/ 278321 w 345662"/>
                <a:gd name="connsiteY13" fmla="*/ 53245 h 160877"/>
                <a:gd name="connsiteX14" fmla="*/ 269939 w 345662"/>
                <a:gd name="connsiteY14" fmla="*/ 44863 h 160877"/>
                <a:gd name="connsiteX15" fmla="*/ 192500 w 345662"/>
                <a:gd name="connsiteY15" fmla="*/ 142208 h 160877"/>
                <a:gd name="connsiteX16" fmla="*/ 23908 w 345662"/>
                <a:gd name="connsiteY16" fmla="*/ 142208 h 160877"/>
                <a:gd name="connsiteX17" fmla="*/ 18574 w 345662"/>
                <a:gd name="connsiteY17" fmla="*/ 142494 h 160877"/>
                <a:gd name="connsiteX18" fmla="*/ 18574 w 345662"/>
                <a:gd name="connsiteY18" fmla="*/ 18669 h 160877"/>
                <a:gd name="connsiteX19" fmla="*/ 227838 w 345662"/>
                <a:gd name="connsiteY19" fmla="*/ 18669 h 160877"/>
                <a:gd name="connsiteX20" fmla="*/ 192310 w 345662"/>
                <a:gd name="connsiteY20" fmla="*/ 63913 h 160877"/>
                <a:gd name="connsiteX21" fmla="*/ 200692 w 345662"/>
                <a:gd name="connsiteY21" fmla="*/ 72295 h 160877"/>
                <a:gd name="connsiteX22" fmla="*/ 242792 w 345662"/>
                <a:gd name="connsiteY22" fmla="*/ 18669 h 160877"/>
                <a:gd name="connsiteX23" fmla="*/ 321564 w 345662"/>
                <a:gd name="connsiteY23" fmla="*/ 18669 h 160877"/>
                <a:gd name="connsiteX24" fmla="*/ 327374 w 345662"/>
                <a:gd name="connsiteY24" fmla="*/ 18193 h 160877"/>
                <a:gd name="connsiteX25" fmla="*/ 326898 w 345662"/>
                <a:gd name="connsiteY25" fmla="*/ 22860 h 160877"/>
                <a:gd name="connsiteX26" fmla="*/ 326898 w 345662"/>
                <a:gd name="connsiteY26" fmla="*/ 59912 h 160877"/>
                <a:gd name="connsiteX27" fmla="*/ 281654 w 345662"/>
                <a:gd name="connsiteY27" fmla="*/ 110395 h 160877"/>
                <a:gd name="connsiteX28" fmla="*/ 290036 w 345662"/>
                <a:gd name="connsiteY28" fmla="*/ 118777 h 160877"/>
                <a:gd name="connsiteX29" fmla="*/ 326803 w 345662"/>
                <a:gd name="connsiteY29" fmla="*/ 77724 h 160877"/>
                <a:gd name="connsiteX30" fmla="*/ 326803 w 345662"/>
                <a:gd name="connsiteY30" fmla="*/ 142208 h 160877"/>
                <a:gd name="connsiteX31" fmla="*/ 207359 w 345662"/>
                <a:gd name="connsiteY31" fmla="*/ 142208 h 160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5662" h="160877">
                  <a:moveTo>
                    <a:pt x="336328" y="0"/>
                  </a:moveTo>
                  <a:lnTo>
                    <a:pt x="9335" y="0"/>
                  </a:lnTo>
                  <a:cubicBezTo>
                    <a:pt x="4286" y="0"/>
                    <a:pt x="0" y="4286"/>
                    <a:pt x="0" y="9335"/>
                  </a:cubicBezTo>
                  <a:lnTo>
                    <a:pt x="0" y="151543"/>
                  </a:lnTo>
                  <a:cubicBezTo>
                    <a:pt x="0" y="156591"/>
                    <a:pt x="4191" y="160877"/>
                    <a:pt x="9335" y="160877"/>
                  </a:cubicBezTo>
                  <a:lnTo>
                    <a:pt x="336328" y="160877"/>
                  </a:lnTo>
                  <a:cubicBezTo>
                    <a:pt x="338900" y="160877"/>
                    <a:pt x="340805" y="159925"/>
                    <a:pt x="342233" y="158591"/>
                  </a:cubicBezTo>
                  <a:cubicBezTo>
                    <a:pt x="342424" y="158401"/>
                    <a:pt x="342710" y="158306"/>
                    <a:pt x="342900" y="158115"/>
                  </a:cubicBezTo>
                  <a:cubicBezTo>
                    <a:pt x="343091" y="157925"/>
                    <a:pt x="343186" y="157639"/>
                    <a:pt x="343376" y="157448"/>
                  </a:cubicBezTo>
                  <a:cubicBezTo>
                    <a:pt x="344710" y="156020"/>
                    <a:pt x="345662" y="154115"/>
                    <a:pt x="345662" y="151543"/>
                  </a:cubicBezTo>
                  <a:lnTo>
                    <a:pt x="345662" y="9335"/>
                  </a:lnTo>
                  <a:cubicBezTo>
                    <a:pt x="345662" y="4286"/>
                    <a:pt x="341471" y="0"/>
                    <a:pt x="336328" y="0"/>
                  </a:cubicBezTo>
                  <a:close/>
                  <a:moveTo>
                    <a:pt x="207550" y="142208"/>
                  </a:moveTo>
                  <a:cubicBezTo>
                    <a:pt x="231172" y="112586"/>
                    <a:pt x="254698" y="82868"/>
                    <a:pt x="278321" y="53245"/>
                  </a:cubicBezTo>
                  <a:cubicBezTo>
                    <a:pt x="283083" y="47339"/>
                    <a:pt x="274701" y="38862"/>
                    <a:pt x="269939" y="44863"/>
                  </a:cubicBezTo>
                  <a:cubicBezTo>
                    <a:pt x="244126" y="77343"/>
                    <a:pt x="218313" y="109823"/>
                    <a:pt x="192500" y="142208"/>
                  </a:cubicBezTo>
                  <a:lnTo>
                    <a:pt x="23908" y="142208"/>
                  </a:lnTo>
                  <a:cubicBezTo>
                    <a:pt x="21717" y="142208"/>
                    <a:pt x="20003" y="142304"/>
                    <a:pt x="18574" y="142494"/>
                  </a:cubicBezTo>
                  <a:lnTo>
                    <a:pt x="18574" y="18669"/>
                  </a:lnTo>
                  <a:lnTo>
                    <a:pt x="227838" y="18669"/>
                  </a:lnTo>
                  <a:cubicBezTo>
                    <a:pt x="216027" y="33719"/>
                    <a:pt x="204121" y="48863"/>
                    <a:pt x="192310" y="63913"/>
                  </a:cubicBezTo>
                  <a:cubicBezTo>
                    <a:pt x="187643" y="69914"/>
                    <a:pt x="196025" y="78391"/>
                    <a:pt x="200692" y="72295"/>
                  </a:cubicBezTo>
                  <a:cubicBezTo>
                    <a:pt x="214694" y="54388"/>
                    <a:pt x="228791" y="36481"/>
                    <a:pt x="242792" y="18669"/>
                  </a:cubicBezTo>
                  <a:lnTo>
                    <a:pt x="321564" y="18669"/>
                  </a:lnTo>
                  <a:cubicBezTo>
                    <a:pt x="323945" y="18669"/>
                    <a:pt x="325850" y="18479"/>
                    <a:pt x="327374" y="18193"/>
                  </a:cubicBezTo>
                  <a:cubicBezTo>
                    <a:pt x="327089" y="19431"/>
                    <a:pt x="326898" y="20955"/>
                    <a:pt x="326898" y="22860"/>
                  </a:cubicBezTo>
                  <a:lnTo>
                    <a:pt x="326898" y="59912"/>
                  </a:lnTo>
                  <a:cubicBezTo>
                    <a:pt x="311849" y="76771"/>
                    <a:pt x="296799" y="93536"/>
                    <a:pt x="281654" y="110395"/>
                  </a:cubicBezTo>
                  <a:cubicBezTo>
                    <a:pt x="276511" y="116110"/>
                    <a:pt x="284893" y="124587"/>
                    <a:pt x="290036" y="118777"/>
                  </a:cubicBezTo>
                  <a:cubicBezTo>
                    <a:pt x="302324" y="105061"/>
                    <a:pt x="314516" y="91440"/>
                    <a:pt x="326803" y="77724"/>
                  </a:cubicBezTo>
                  <a:lnTo>
                    <a:pt x="326803" y="142208"/>
                  </a:lnTo>
                  <a:lnTo>
                    <a:pt x="207359" y="1422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D2FD867-578D-A1B1-3062-E8820727B504}"/>
                </a:ext>
              </a:extLst>
            </p:cNvPr>
            <p:cNvSpPr/>
            <p:nvPr/>
          </p:nvSpPr>
          <p:spPr>
            <a:xfrm>
              <a:off x="4748593" y="4612956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5 w 87915"/>
                <a:gd name="connsiteY1" fmla="*/ 0 h 87915"/>
                <a:gd name="connsiteX2" fmla="*/ 0 w 87915"/>
                <a:gd name="connsiteY2" fmla="*/ 9335 h 87915"/>
                <a:gd name="connsiteX3" fmla="*/ 0 w 87915"/>
                <a:gd name="connsiteY3" fmla="*/ 78581 h 87915"/>
                <a:gd name="connsiteX4" fmla="*/ 9335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3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5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5" y="0"/>
                  </a:lnTo>
                  <a:cubicBezTo>
                    <a:pt x="4286" y="0"/>
                    <a:pt x="0" y="4191"/>
                    <a:pt x="0" y="9335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5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3" y="85154"/>
                  </a:cubicBezTo>
                  <a:cubicBezTo>
                    <a:pt x="85344" y="84963"/>
                    <a:pt x="85439" y="84773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5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9D98991-8244-A762-18A1-EDAFC34E2DAF}"/>
                </a:ext>
              </a:extLst>
            </p:cNvPr>
            <p:cNvSpPr/>
            <p:nvPr/>
          </p:nvSpPr>
          <p:spPr>
            <a:xfrm>
              <a:off x="4876133" y="4612956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4 w 87915"/>
                <a:gd name="connsiteY1" fmla="*/ 0 h 87915"/>
                <a:gd name="connsiteX2" fmla="*/ 0 w 87915"/>
                <a:gd name="connsiteY2" fmla="*/ 9335 h 87915"/>
                <a:gd name="connsiteX3" fmla="*/ 0 w 87915"/>
                <a:gd name="connsiteY3" fmla="*/ 78581 h 87915"/>
                <a:gd name="connsiteX4" fmla="*/ 9334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4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5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4" y="0"/>
                  </a:lnTo>
                  <a:cubicBezTo>
                    <a:pt x="4286" y="0"/>
                    <a:pt x="0" y="4191"/>
                    <a:pt x="0" y="9335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4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4" y="85154"/>
                  </a:cubicBezTo>
                  <a:cubicBezTo>
                    <a:pt x="85344" y="84963"/>
                    <a:pt x="85439" y="84773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5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A4AD768-85F6-1366-2E3B-05040829570D}"/>
                </a:ext>
              </a:extLst>
            </p:cNvPr>
            <p:cNvSpPr/>
            <p:nvPr/>
          </p:nvSpPr>
          <p:spPr>
            <a:xfrm>
              <a:off x="5003768" y="4612956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4 w 87915"/>
                <a:gd name="connsiteY1" fmla="*/ 0 h 87915"/>
                <a:gd name="connsiteX2" fmla="*/ 0 w 87915"/>
                <a:gd name="connsiteY2" fmla="*/ 9335 h 87915"/>
                <a:gd name="connsiteX3" fmla="*/ 0 w 87915"/>
                <a:gd name="connsiteY3" fmla="*/ 78581 h 87915"/>
                <a:gd name="connsiteX4" fmla="*/ 9334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3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5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4" y="0"/>
                  </a:lnTo>
                  <a:cubicBezTo>
                    <a:pt x="4286" y="0"/>
                    <a:pt x="0" y="4191"/>
                    <a:pt x="0" y="9335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4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3" y="85154"/>
                  </a:cubicBezTo>
                  <a:cubicBezTo>
                    <a:pt x="85344" y="84963"/>
                    <a:pt x="85439" y="84773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5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11D69A0-40F7-A123-2E53-52622DB5D37D}"/>
                </a:ext>
              </a:extLst>
            </p:cNvPr>
            <p:cNvSpPr/>
            <p:nvPr/>
          </p:nvSpPr>
          <p:spPr>
            <a:xfrm>
              <a:off x="4748593" y="4729923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5 w 87915"/>
                <a:gd name="connsiteY1" fmla="*/ 0 h 87915"/>
                <a:gd name="connsiteX2" fmla="*/ 0 w 87915"/>
                <a:gd name="connsiteY2" fmla="*/ 9335 h 87915"/>
                <a:gd name="connsiteX3" fmla="*/ 0 w 87915"/>
                <a:gd name="connsiteY3" fmla="*/ 78581 h 87915"/>
                <a:gd name="connsiteX4" fmla="*/ 9335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3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5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5" y="0"/>
                  </a:lnTo>
                  <a:cubicBezTo>
                    <a:pt x="4286" y="0"/>
                    <a:pt x="0" y="4191"/>
                    <a:pt x="0" y="9335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5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3" y="85154"/>
                  </a:cubicBezTo>
                  <a:cubicBezTo>
                    <a:pt x="85344" y="84963"/>
                    <a:pt x="85439" y="84677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5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6B4ABDB-34F2-86D7-DB04-7C18190647D1}"/>
                </a:ext>
              </a:extLst>
            </p:cNvPr>
            <p:cNvSpPr/>
            <p:nvPr/>
          </p:nvSpPr>
          <p:spPr>
            <a:xfrm>
              <a:off x="4876133" y="4729923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4 w 87915"/>
                <a:gd name="connsiteY1" fmla="*/ 0 h 87915"/>
                <a:gd name="connsiteX2" fmla="*/ 0 w 87915"/>
                <a:gd name="connsiteY2" fmla="*/ 9335 h 87915"/>
                <a:gd name="connsiteX3" fmla="*/ 0 w 87915"/>
                <a:gd name="connsiteY3" fmla="*/ 78581 h 87915"/>
                <a:gd name="connsiteX4" fmla="*/ 9334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4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5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4" y="0"/>
                  </a:lnTo>
                  <a:cubicBezTo>
                    <a:pt x="4286" y="0"/>
                    <a:pt x="0" y="4191"/>
                    <a:pt x="0" y="9335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4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4" y="85154"/>
                  </a:cubicBezTo>
                  <a:cubicBezTo>
                    <a:pt x="85344" y="84963"/>
                    <a:pt x="85439" y="84677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5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AFD0676-4869-CFC9-64EB-612C669E1524}"/>
                </a:ext>
              </a:extLst>
            </p:cNvPr>
            <p:cNvSpPr/>
            <p:nvPr/>
          </p:nvSpPr>
          <p:spPr>
            <a:xfrm>
              <a:off x="5003768" y="4729923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4 w 87915"/>
                <a:gd name="connsiteY1" fmla="*/ 0 h 87915"/>
                <a:gd name="connsiteX2" fmla="*/ 0 w 87915"/>
                <a:gd name="connsiteY2" fmla="*/ 9335 h 87915"/>
                <a:gd name="connsiteX3" fmla="*/ 0 w 87915"/>
                <a:gd name="connsiteY3" fmla="*/ 78581 h 87915"/>
                <a:gd name="connsiteX4" fmla="*/ 9334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3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5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4" y="0"/>
                  </a:lnTo>
                  <a:cubicBezTo>
                    <a:pt x="4286" y="0"/>
                    <a:pt x="0" y="4191"/>
                    <a:pt x="0" y="9335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4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3" y="85154"/>
                  </a:cubicBezTo>
                  <a:cubicBezTo>
                    <a:pt x="85344" y="84963"/>
                    <a:pt x="85439" y="84677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5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47BD416-0BE4-EA9B-47FD-7ECF1C6806FD}"/>
                </a:ext>
              </a:extLst>
            </p:cNvPr>
            <p:cNvSpPr/>
            <p:nvPr/>
          </p:nvSpPr>
          <p:spPr>
            <a:xfrm>
              <a:off x="4748593" y="4846795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5 w 87915"/>
                <a:gd name="connsiteY1" fmla="*/ 0 h 87915"/>
                <a:gd name="connsiteX2" fmla="*/ 0 w 87915"/>
                <a:gd name="connsiteY2" fmla="*/ 9334 h 87915"/>
                <a:gd name="connsiteX3" fmla="*/ 0 w 87915"/>
                <a:gd name="connsiteY3" fmla="*/ 78581 h 87915"/>
                <a:gd name="connsiteX4" fmla="*/ 9335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3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4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5" y="0"/>
                  </a:lnTo>
                  <a:cubicBezTo>
                    <a:pt x="4286" y="0"/>
                    <a:pt x="0" y="4191"/>
                    <a:pt x="0" y="9334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5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3" y="85154"/>
                  </a:cubicBezTo>
                  <a:cubicBezTo>
                    <a:pt x="85344" y="84963"/>
                    <a:pt x="85439" y="84772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4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4ECAF9E-5BB3-D2CE-D9DD-E8422909B7D2}"/>
                </a:ext>
              </a:extLst>
            </p:cNvPr>
            <p:cNvSpPr/>
            <p:nvPr/>
          </p:nvSpPr>
          <p:spPr>
            <a:xfrm>
              <a:off x="4876133" y="4846795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4 w 87915"/>
                <a:gd name="connsiteY1" fmla="*/ 0 h 87915"/>
                <a:gd name="connsiteX2" fmla="*/ 0 w 87915"/>
                <a:gd name="connsiteY2" fmla="*/ 9334 h 87915"/>
                <a:gd name="connsiteX3" fmla="*/ 0 w 87915"/>
                <a:gd name="connsiteY3" fmla="*/ 78581 h 87915"/>
                <a:gd name="connsiteX4" fmla="*/ 9334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4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4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4" y="0"/>
                  </a:lnTo>
                  <a:cubicBezTo>
                    <a:pt x="4286" y="0"/>
                    <a:pt x="0" y="4191"/>
                    <a:pt x="0" y="9334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4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4" y="85154"/>
                  </a:cubicBezTo>
                  <a:cubicBezTo>
                    <a:pt x="85344" y="84963"/>
                    <a:pt x="85439" y="84772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4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E684632-491B-94FA-876D-9CABC8B7F6A5}"/>
                </a:ext>
              </a:extLst>
            </p:cNvPr>
            <p:cNvSpPr/>
            <p:nvPr/>
          </p:nvSpPr>
          <p:spPr>
            <a:xfrm>
              <a:off x="5003768" y="4846795"/>
              <a:ext cx="87915" cy="87915"/>
            </a:xfrm>
            <a:custGeom>
              <a:avLst/>
              <a:gdLst>
                <a:gd name="connsiteX0" fmla="*/ 78581 w 87915"/>
                <a:gd name="connsiteY0" fmla="*/ 0 h 87915"/>
                <a:gd name="connsiteX1" fmla="*/ 9334 w 87915"/>
                <a:gd name="connsiteY1" fmla="*/ 0 h 87915"/>
                <a:gd name="connsiteX2" fmla="*/ 0 w 87915"/>
                <a:gd name="connsiteY2" fmla="*/ 9334 h 87915"/>
                <a:gd name="connsiteX3" fmla="*/ 0 w 87915"/>
                <a:gd name="connsiteY3" fmla="*/ 78581 h 87915"/>
                <a:gd name="connsiteX4" fmla="*/ 9334 w 87915"/>
                <a:gd name="connsiteY4" fmla="*/ 87916 h 87915"/>
                <a:gd name="connsiteX5" fmla="*/ 78581 w 87915"/>
                <a:gd name="connsiteY5" fmla="*/ 87916 h 87915"/>
                <a:gd name="connsiteX6" fmla="*/ 84487 w 87915"/>
                <a:gd name="connsiteY6" fmla="*/ 85630 h 87915"/>
                <a:gd name="connsiteX7" fmla="*/ 85153 w 87915"/>
                <a:gd name="connsiteY7" fmla="*/ 85154 h 87915"/>
                <a:gd name="connsiteX8" fmla="*/ 85630 w 87915"/>
                <a:gd name="connsiteY8" fmla="*/ 84487 h 87915"/>
                <a:gd name="connsiteX9" fmla="*/ 87916 w 87915"/>
                <a:gd name="connsiteY9" fmla="*/ 78581 h 87915"/>
                <a:gd name="connsiteX10" fmla="*/ 87916 w 87915"/>
                <a:gd name="connsiteY10" fmla="*/ 9334 h 87915"/>
                <a:gd name="connsiteX11" fmla="*/ 78581 w 87915"/>
                <a:gd name="connsiteY11" fmla="*/ 0 h 87915"/>
                <a:gd name="connsiteX12" fmla="*/ 69247 w 87915"/>
                <a:gd name="connsiteY12" fmla="*/ 69247 h 87915"/>
                <a:gd name="connsiteX13" fmla="*/ 18574 w 87915"/>
                <a:gd name="connsiteY13" fmla="*/ 69247 h 87915"/>
                <a:gd name="connsiteX14" fmla="*/ 18574 w 87915"/>
                <a:gd name="connsiteY14" fmla="*/ 18574 h 87915"/>
                <a:gd name="connsiteX15" fmla="*/ 69247 w 87915"/>
                <a:gd name="connsiteY15" fmla="*/ 18574 h 87915"/>
                <a:gd name="connsiteX16" fmla="*/ 69247 w 87915"/>
                <a:gd name="connsiteY16" fmla="*/ 69247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5" h="87915">
                  <a:moveTo>
                    <a:pt x="78581" y="0"/>
                  </a:moveTo>
                  <a:lnTo>
                    <a:pt x="9334" y="0"/>
                  </a:lnTo>
                  <a:cubicBezTo>
                    <a:pt x="4286" y="0"/>
                    <a:pt x="0" y="4191"/>
                    <a:pt x="0" y="9334"/>
                  </a:cubicBezTo>
                  <a:lnTo>
                    <a:pt x="0" y="78581"/>
                  </a:lnTo>
                  <a:cubicBezTo>
                    <a:pt x="0" y="83629"/>
                    <a:pt x="4191" y="87916"/>
                    <a:pt x="9334" y="87916"/>
                  </a:cubicBezTo>
                  <a:lnTo>
                    <a:pt x="78581" y="87916"/>
                  </a:lnTo>
                  <a:cubicBezTo>
                    <a:pt x="81153" y="87916"/>
                    <a:pt x="83058" y="86963"/>
                    <a:pt x="84487" y="85630"/>
                  </a:cubicBezTo>
                  <a:cubicBezTo>
                    <a:pt x="84677" y="85439"/>
                    <a:pt x="84963" y="85344"/>
                    <a:pt x="85153" y="85154"/>
                  </a:cubicBezTo>
                  <a:cubicBezTo>
                    <a:pt x="85344" y="84963"/>
                    <a:pt x="85439" y="84772"/>
                    <a:pt x="85630" y="84487"/>
                  </a:cubicBezTo>
                  <a:cubicBezTo>
                    <a:pt x="86963" y="83058"/>
                    <a:pt x="87916" y="81153"/>
                    <a:pt x="87916" y="78581"/>
                  </a:cubicBezTo>
                  <a:lnTo>
                    <a:pt x="87916" y="9334"/>
                  </a:lnTo>
                  <a:cubicBezTo>
                    <a:pt x="87916" y="4286"/>
                    <a:pt x="83725" y="0"/>
                    <a:pt x="78581" y="0"/>
                  </a:cubicBezTo>
                  <a:close/>
                  <a:moveTo>
                    <a:pt x="69247" y="69247"/>
                  </a:moveTo>
                  <a:lnTo>
                    <a:pt x="18574" y="69247"/>
                  </a:lnTo>
                  <a:lnTo>
                    <a:pt x="18574" y="18574"/>
                  </a:lnTo>
                  <a:lnTo>
                    <a:pt x="69247" y="18574"/>
                  </a:lnTo>
                  <a:lnTo>
                    <a:pt x="69247" y="692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4F34F3E-77EE-6E00-1C12-10495A70E4D5}"/>
              </a:ext>
            </a:extLst>
          </p:cNvPr>
          <p:cNvSpPr txBox="1"/>
          <p:nvPr/>
        </p:nvSpPr>
        <p:spPr>
          <a:xfrm>
            <a:off x="1804077" y="383364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A97C3C0-91B7-36E9-0452-605B3A3BC5E0}"/>
              </a:ext>
            </a:extLst>
          </p:cNvPr>
          <p:cNvSpPr txBox="1"/>
          <p:nvPr/>
        </p:nvSpPr>
        <p:spPr>
          <a:xfrm>
            <a:off x="1058477" y="4157118"/>
            <a:ext cx="3226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  <a:p>
            <a:pPr algn="ctr"/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38738FE-2BBE-BD93-0325-FDCF40FBF216}"/>
              </a:ext>
            </a:extLst>
          </p:cNvPr>
          <p:cNvSpPr txBox="1"/>
          <p:nvPr/>
        </p:nvSpPr>
        <p:spPr>
          <a:xfrm>
            <a:off x="5221030" y="383364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8597449-4557-C5A1-6993-206AB1C2BBB1}"/>
              </a:ext>
            </a:extLst>
          </p:cNvPr>
          <p:cNvSpPr txBox="1"/>
          <p:nvPr/>
        </p:nvSpPr>
        <p:spPr>
          <a:xfrm>
            <a:off x="4457526" y="4157118"/>
            <a:ext cx="3261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  <a:p>
            <a:pPr algn="ctr"/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A4294CF-6D45-EFF9-C380-7FE0F57DBA83}"/>
              </a:ext>
            </a:extLst>
          </p:cNvPr>
          <p:cNvSpPr txBox="1"/>
          <p:nvPr/>
        </p:nvSpPr>
        <p:spPr>
          <a:xfrm>
            <a:off x="8687038" y="383364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D6D8EB2-8245-A05C-63F5-98921646FDB1}"/>
              </a:ext>
            </a:extLst>
          </p:cNvPr>
          <p:cNvSpPr txBox="1"/>
          <p:nvPr/>
        </p:nvSpPr>
        <p:spPr>
          <a:xfrm>
            <a:off x="7923534" y="4157118"/>
            <a:ext cx="3261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  <a:p>
            <a:pPr algn="ctr"/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023D875-AB7C-F101-DC5F-64E709C2E855}"/>
              </a:ext>
            </a:extLst>
          </p:cNvPr>
          <p:cNvSpPr txBox="1"/>
          <p:nvPr/>
        </p:nvSpPr>
        <p:spPr>
          <a:xfrm>
            <a:off x="2804160" y="1629067"/>
            <a:ext cx="6583680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1853173B-B927-AA9D-2A8A-55FFDBEA9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573409">
            <a:off x="10697414" y="4950095"/>
            <a:ext cx="1384255" cy="1821388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8C71314A-65FE-D3EB-EFCB-52D9CCFF4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7707" y="336180"/>
            <a:ext cx="1505190" cy="158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42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FD9D4-21ED-EDD0-ECB1-017E49193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Evolution Of A Alphabet</a:t>
            </a:r>
            <a:endParaRPr lang="en-PK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93F47B-8CC9-F428-A8BB-FDED00CF2192}"/>
              </a:ext>
            </a:extLst>
          </p:cNvPr>
          <p:cNvSpPr txBox="1"/>
          <p:nvPr/>
        </p:nvSpPr>
        <p:spPr>
          <a:xfrm>
            <a:off x="839788" y="232891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88C32E-FF3F-9126-7FE2-4AB5E99611DC}"/>
              </a:ext>
            </a:extLst>
          </p:cNvPr>
          <p:cNvSpPr txBox="1"/>
          <p:nvPr/>
        </p:nvSpPr>
        <p:spPr>
          <a:xfrm>
            <a:off x="839788" y="2652385"/>
            <a:ext cx="270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195DFF-D3FD-E6DC-6D7C-4281E0597540}"/>
              </a:ext>
            </a:extLst>
          </p:cNvPr>
          <p:cNvSpPr txBox="1"/>
          <p:nvPr/>
        </p:nvSpPr>
        <p:spPr>
          <a:xfrm>
            <a:off x="839788" y="3929966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9A673C-6EE5-A881-D7D8-48169852116F}"/>
              </a:ext>
            </a:extLst>
          </p:cNvPr>
          <p:cNvSpPr txBox="1"/>
          <p:nvPr/>
        </p:nvSpPr>
        <p:spPr>
          <a:xfrm>
            <a:off x="839788" y="4253440"/>
            <a:ext cx="270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5916C4-CA2B-0708-D3C4-9D67D6842247}"/>
              </a:ext>
            </a:extLst>
          </p:cNvPr>
          <p:cNvSpPr txBox="1"/>
          <p:nvPr/>
        </p:nvSpPr>
        <p:spPr>
          <a:xfrm>
            <a:off x="839788" y="553102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379BC0-0EAF-3176-55E3-9B33176B14F1}"/>
              </a:ext>
            </a:extLst>
          </p:cNvPr>
          <p:cNvSpPr txBox="1"/>
          <p:nvPr/>
        </p:nvSpPr>
        <p:spPr>
          <a:xfrm>
            <a:off x="839788" y="5854495"/>
            <a:ext cx="270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DCCD6CD-FE61-C0FC-2F07-D99E41A50935}"/>
              </a:ext>
            </a:extLst>
          </p:cNvPr>
          <p:cNvSpPr/>
          <p:nvPr/>
        </p:nvSpPr>
        <p:spPr>
          <a:xfrm>
            <a:off x="839788" y="3420350"/>
            <a:ext cx="509618" cy="50961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PK" dirty="0"/>
          </a:p>
        </p:txBody>
      </p:sp>
      <p:grpSp>
        <p:nvGrpSpPr>
          <p:cNvPr id="28" name="Graphic 25">
            <a:extLst>
              <a:ext uri="{FF2B5EF4-FFF2-40B4-BE49-F238E27FC236}">
                <a16:creationId xmlns:a16="http://schemas.microsoft.com/office/drawing/2014/main" id="{42BF29CC-3CF7-9770-DB02-B85578AF6B5A}"/>
              </a:ext>
            </a:extLst>
          </p:cNvPr>
          <p:cNvGrpSpPr/>
          <p:nvPr/>
        </p:nvGrpSpPr>
        <p:grpSpPr>
          <a:xfrm>
            <a:off x="910735" y="3484755"/>
            <a:ext cx="353496" cy="378336"/>
            <a:chOff x="4076705" y="2395523"/>
            <a:chExt cx="842194" cy="901370"/>
          </a:xfrm>
          <a:solidFill>
            <a:srgbClr val="DCD6C6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16E7C2B-E920-D5CF-195D-F1C674FD8322}"/>
                </a:ext>
              </a:extLst>
            </p:cNvPr>
            <p:cNvSpPr/>
            <p:nvPr/>
          </p:nvSpPr>
          <p:spPr>
            <a:xfrm>
              <a:off x="4076705" y="2395523"/>
              <a:ext cx="842194" cy="901370"/>
            </a:xfrm>
            <a:custGeom>
              <a:avLst/>
              <a:gdLst>
                <a:gd name="connsiteX0" fmla="*/ 833813 w 842194"/>
                <a:gd name="connsiteY0" fmla="*/ 544748 h 901370"/>
                <a:gd name="connsiteX1" fmla="*/ 832765 w 842194"/>
                <a:gd name="connsiteY1" fmla="*/ 536747 h 901370"/>
                <a:gd name="connsiteX2" fmla="*/ 812477 w 842194"/>
                <a:gd name="connsiteY2" fmla="*/ 414351 h 901370"/>
                <a:gd name="connsiteX3" fmla="*/ 748373 w 842194"/>
                <a:gd name="connsiteY3" fmla="*/ 222422 h 901370"/>
                <a:gd name="connsiteX4" fmla="*/ 531299 w 842194"/>
                <a:gd name="connsiteY4" fmla="*/ 95739 h 901370"/>
                <a:gd name="connsiteX5" fmla="*/ 435668 w 842194"/>
                <a:gd name="connsiteY5" fmla="*/ 13 h 901370"/>
                <a:gd name="connsiteX6" fmla="*/ 387662 w 842194"/>
                <a:gd name="connsiteY6" fmla="*/ 19825 h 901370"/>
                <a:gd name="connsiteX7" fmla="*/ 248120 w 842194"/>
                <a:gd name="connsiteY7" fmla="*/ 48400 h 901370"/>
                <a:gd name="connsiteX8" fmla="*/ 128963 w 842194"/>
                <a:gd name="connsiteY8" fmla="*/ 88786 h 901370"/>
                <a:gd name="connsiteX9" fmla="*/ 126296 w 842194"/>
                <a:gd name="connsiteY9" fmla="*/ 90691 h 901370"/>
                <a:gd name="connsiteX10" fmla="*/ 7233 w 842194"/>
                <a:gd name="connsiteY10" fmla="*/ 378251 h 901370"/>
                <a:gd name="connsiteX11" fmla="*/ 661 w 842194"/>
                <a:gd name="connsiteY11" fmla="*/ 508362 h 901370"/>
                <a:gd name="connsiteX12" fmla="*/ 7328 w 842194"/>
                <a:gd name="connsiteY12" fmla="*/ 574561 h 901370"/>
                <a:gd name="connsiteX13" fmla="*/ 21997 w 842194"/>
                <a:gd name="connsiteY13" fmla="*/ 644379 h 901370"/>
                <a:gd name="connsiteX14" fmla="*/ 105341 w 842194"/>
                <a:gd name="connsiteY14" fmla="*/ 759156 h 901370"/>
                <a:gd name="connsiteX15" fmla="*/ 142488 w 842194"/>
                <a:gd name="connsiteY15" fmla="*/ 824688 h 901370"/>
                <a:gd name="connsiteX16" fmla="*/ 294031 w 842194"/>
                <a:gd name="connsiteY16" fmla="*/ 899078 h 901370"/>
                <a:gd name="connsiteX17" fmla="*/ 295745 w 842194"/>
                <a:gd name="connsiteY17" fmla="*/ 899745 h 901370"/>
                <a:gd name="connsiteX18" fmla="*/ 298793 w 842194"/>
                <a:gd name="connsiteY18" fmla="*/ 900030 h 901370"/>
                <a:gd name="connsiteX19" fmla="*/ 372231 w 842194"/>
                <a:gd name="connsiteY19" fmla="*/ 901269 h 901370"/>
                <a:gd name="connsiteX20" fmla="*/ 374803 w 842194"/>
                <a:gd name="connsiteY20" fmla="*/ 901269 h 901370"/>
                <a:gd name="connsiteX21" fmla="*/ 814382 w 842194"/>
                <a:gd name="connsiteY21" fmla="*/ 812972 h 901370"/>
                <a:gd name="connsiteX22" fmla="*/ 833241 w 842194"/>
                <a:gd name="connsiteY22" fmla="*/ 802304 h 901370"/>
                <a:gd name="connsiteX23" fmla="*/ 842195 w 842194"/>
                <a:gd name="connsiteY23" fmla="*/ 681622 h 901370"/>
                <a:gd name="connsiteX24" fmla="*/ 833813 w 842194"/>
                <a:gd name="connsiteY24" fmla="*/ 544938 h 901370"/>
                <a:gd name="connsiteX25" fmla="*/ 445764 w 842194"/>
                <a:gd name="connsiteY25" fmla="*/ 883743 h 901370"/>
                <a:gd name="connsiteX26" fmla="*/ 379756 w 842194"/>
                <a:gd name="connsiteY26" fmla="*/ 887076 h 901370"/>
                <a:gd name="connsiteX27" fmla="*/ 367469 w 842194"/>
                <a:gd name="connsiteY27" fmla="*/ 613042 h 901370"/>
                <a:gd name="connsiteX28" fmla="*/ 366135 w 842194"/>
                <a:gd name="connsiteY28" fmla="*/ 583419 h 901370"/>
                <a:gd name="connsiteX29" fmla="*/ 432239 w 842194"/>
                <a:gd name="connsiteY29" fmla="*/ 629997 h 901370"/>
                <a:gd name="connsiteX30" fmla="*/ 445764 w 842194"/>
                <a:gd name="connsiteY30" fmla="*/ 883743 h 901370"/>
                <a:gd name="connsiteX31" fmla="*/ 441192 w 842194"/>
                <a:gd name="connsiteY31" fmla="*/ 619233 h 901370"/>
                <a:gd name="connsiteX32" fmla="*/ 375374 w 842194"/>
                <a:gd name="connsiteY32" fmla="*/ 572847 h 901370"/>
                <a:gd name="connsiteX33" fmla="*/ 380804 w 842194"/>
                <a:gd name="connsiteY33" fmla="*/ 571608 h 901370"/>
                <a:gd name="connsiteX34" fmla="*/ 538442 w 842194"/>
                <a:gd name="connsiteY34" fmla="*/ 535699 h 901370"/>
                <a:gd name="connsiteX35" fmla="*/ 707987 w 842194"/>
                <a:gd name="connsiteY35" fmla="*/ 500457 h 901370"/>
                <a:gd name="connsiteX36" fmla="*/ 776567 w 842194"/>
                <a:gd name="connsiteY36" fmla="*/ 502076 h 901370"/>
                <a:gd name="connsiteX37" fmla="*/ 818954 w 842194"/>
                <a:gd name="connsiteY37" fmla="*/ 537318 h 901370"/>
                <a:gd name="connsiteX38" fmla="*/ 819811 w 842194"/>
                <a:gd name="connsiteY38" fmla="*/ 543986 h 901370"/>
                <a:gd name="connsiteX39" fmla="*/ 798665 w 842194"/>
                <a:gd name="connsiteY39" fmla="*/ 552082 h 901370"/>
                <a:gd name="connsiteX40" fmla="*/ 626644 w 842194"/>
                <a:gd name="connsiteY40" fmla="*/ 596278 h 901370"/>
                <a:gd name="connsiteX41" fmla="*/ 441287 w 842194"/>
                <a:gd name="connsiteY41" fmla="*/ 619138 h 901370"/>
                <a:gd name="connsiteX42" fmla="*/ 305842 w 842194"/>
                <a:gd name="connsiteY42" fmla="*/ 124410 h 901370"/>
                <a:gd name="connsiteX43" fmla="*/ 295650 w 842194"/>
                <a:gd name="connsiteY43" fmla="*/ 129839 h 901370"/>
                <a:gd name="connsiteX44" fmla="*/ 223546 w 842194"/>
                <a:gd name="connsiteY44" fmla="*/ 93739 h 901370"/>
                <a:gd name="connsiteX45" fmla="*/ 219736 w 842194"/>
                <a:gd name="connsiteY45" fmla="*/ 92596 h 901370"/>
                <a:gd name="connsiteX46" fmla="*/ 160109 w 842194"/>
                <a:gd name="connsiteY46" fmla="*/ 85929 h 901370"/>
                <a:gd name="connsiteX47" fmla="*/ 354419 w 842194"/>
                <a:gd name="connsiteY47" fmla="*/ 99359 h 901370"/>
                <a:gd name="connsiteX48" fmla="*/ 353562 w 842194"/>
                <a:gd name="connsiteY48" fmla="*/ 105360 h 901370"/>
                <a:gd name="connsiteX49" fmla="*/ 305842 w 842194"/>
                <a:gd name="connsiteY49" fmla="*/ 124410 h 901370"/>
                <a:gd name="connsiteX50" fmla="*/ 88672 w 842194"/>
                <a:gd name="connsiteY50" fmla="*/ 622948 h 901370"/>
                <a:gd name="connsiteX51" fmla="*/ 81338 w 842194"/>
                <a:gd name="connsiteY51" fmla="*/ 528651 h 901370"/>
                <a:gd name="connsiteX52" fmla="*/ 221546 w 842194"/>
                <a:gd name="connsiteY52" fmla="*/ 107455 h 901370"/>
                <a:gd name="connsiteX53" fmla="*/ 282982 w 842194"/>
                <a:gd name="connsiteY53" fmla="*/ 137554 h 901370"/>
                <a:gd name="connsiteX54" fmla="*/ 131153 w 842194"/>
                <a:gd name="connsiteY54" fmla="*/ 420161 h 901370"/>
                <a:gd name="connsiteX55" fmla="*/ 102102 w 842194"/>
                <a:gd name="connsiteY55" fmla="*/ 664763 h 901370"/>
                <a:gd name="connsiteX56" fmla="*/ 88672 w 842194"/>
                <a:gd name="connsiteY56" fmla="*/ 623044 h 901370"/>
                <a:gd name="connsiteX57" fmla="*/ 415570 w 842194"/>
                <a:gd name="connsiteY57" fmla="*/ 67450 h 901370"/>
                <a:gd name="connsiteX58" fmla="*/ 424809 w 842194"/>
                <a:gd name="connsiteY58" fmla="*/ 45352 h 901370"/>
                <a:gd name="connsiteX59" fmla="*/ 468053 w 842194"/>
                <a:gd name="connsiteY59" fmla="*/ 70784 h 901370"/>
                <a:gd name="connsiteX60" fmla="*/ 471577 w 842194"/>
                <a:gd name="connsiteY60" fmla="*/ 89358 h 901370"/>
                <a:gd name="connsiteX61" fmla="*/ 410903 w 842194"/>
                <a:gd name="connsiteY61" fmla="*/ 92501 h 901370"/>
                <a:gd name="connsiteX62" fmla="*/ 415665 w 842194"/>
                <a:gd name="connsiteY62" fmla="*/ 67450 h 901370"/>
                <a:gd name="connsiteX63" fmla="*/ 435191 w 842194"/>
                <a:gd name="connsiteY63" fmla="*/ 33922 h 901370"/>
                <a:gd name="connsiteX64" fmla="*/ 456527 w 842194"/>
                <a:gd name="connsiteY64" fmla="*/ 42495 h 901370"/>
                <a:gd name="connsiteX65" fmla="*/ 457575 w 842194"/>
                <a:gd name="connsiteY65" fmla="*/ 44114 h 901370"/>
                <a:gd name="connsiteX66" fmla="*/ 435191 w 842194"/>
                <a:gd name="connsiteY66" fmla="*/ 33922 h 901370"/>
                <a:gd name="connsiteX67" fmla="*/ 449669 w 842194"/>
                <a:gd name="connsiteY67" fmla="*/ 14967 h 901370"/>
                <a:gd name="connsiteX68" fmla="*/ 516249 w 842194"/>
                <a:gd name="connsiteY68" fmla="*/ 92310 h 901370"/>
                <a:gd name="connsiteX69" fmla="*/ 490532 w 842194"/>
                <a:gd name="connsiteY69" fmla="*/ 89453 h 901370"/>
                <a:gd name="connsiteX70" fmla="*/ 479864 w 842194"/>
                <a:gd name="connsiteY70" fmla="*/ 67069 h 901370"/>
                <a:gd name="connsiteX71" fmla="*/ 479197 w 842194"/>
                <a:gd name="connsiteY71" fmla="*/ 62973 h 901370"/>
                <a:gd name="connsiteX72" fmla="*/ 477959 w 842194"/>
                <a:gd name="connsiteY72" fmla="*/ 56782 h 901370"/>
                <a:gd name="connsiteX73" fmla="*/ 451574 w 842194"/>
                <a:gd name="connsiteY73" fmla="*/ 20111 h 901370"/>
                <a:gd name="connsiteX74" fmla="*/ 396234 w 842194"/>
                <a:gd name="connsiteY74" fmla="*/ 94692 h 901370"/>
                <a:gd name="connsiteX75" fmla="*/ 375374 w 842194"/>
                <a:gd name="connsiteY75" fmla="*/ 99073 h 901370"/>
                <a:gd name="connsiteX76" fmla="*/ 369278 w 842194"/>
                <a:gd name="connsiteY76" fmla="*/ 93549 h 901370"/>
                <a:gd name="connsiteX77" fmla="*/ 449669 w 842194"/>
                <a:gd name="connsiteY77" fmla="*/ 14777 h 901370"/>
                <a:gd name="connsiteX78" fmla="*/ 377756 w 842194"/>
                <a:gd name="connsiteY78" fmla="*/ 32112 h 901370"/>
                <a:gd name="connsiteX79" fmla="*/ 357277 w 842194"/>
                <a:gd name="connsiteY79" fmla="*/ 83928 h 901370"/>
                <a:gd name="connsiteX80" fmla="*/ 266504 w 842194"/>
                <a:gd name="connsiteY80" fmla="*/ 49067 h 901370"/>
                <a:gd name="connsiteX81" fmla="*/ 377851 w 842194"/>
                <a:gd name="connsiteY81" fmla="*/ 32017 h 901370"/>
                <a:gd name="connsiteX82" fmla="*/ 15425 w 842194"/>
                <a:gd name="connsiteY82" fmla="*/ 520935 h 901370"/>
                <a:gd name="connsiteX83" fmla="*/ 22473 w 842194"/>
                <a:gd name="connsiteY83" fmla="*/ 371202 h 901370"/>
                <a:gd name="connsiteX84" fmla="*/ 135059 w 842194"/>
                <a:gd name="connsiteY84" fmla="*/ 102121 h 901370"/>
                <a:gd name="connsiteX85" fmla="*/ 204115 w 842194"/>
                <a:gd name="connsiteY85" fmla="*/ 103264 h 901370"/>
                <a:gd name="connsiteX86" fmla="*/ 67717 w 842194"/>
                <a:gd name="connsiteY86" fmla="*/ 501885 h 901370"/>
                <a:gd name="connsiteX87" fmla="*/ 70003 w 842194"/>
                <a:gd name="connsiteY87" fmla="*/ 611328 h 901370"/>
                <a:gd name="connsiteX88" fmla="*/ 102674 w 842194"/>
                <a:gd name="connsiteY88" fmla="*/ 731819 h 901370"/>
                <a:gd name="connsiteX89" fmla="*/ 38666 w 842194"/>
                <a:gd name="connsiteY89" fmla="*/ 643713 h 901370"/>
                <a:gd name="connsiteX90" fmla="*/ 15329 w 842194"/>
                <a:gd name="connsiteY90" fmla="*/ 520935 h 901370"/>
                <a:gd name="connsiteX91" fmla="*/ 118199 w 842194"/>
                <a:gd name="connsiteY91" fmla="*/ 744487 h 901370"/>
                <a:gd name="connsiteX92" fmla="*/ 141345 w 842194"/>
                <a:gd name="connsiteY92" fmla="*/ 439878 h 901370"/>
                <a:gd name="connsiteX93" fmla="*/ 301365 w 842194"/>
                <a:gd name="connsiteY93" fmla="*/ 142983 h 901370"/>
                <a:gd name="connsiteX94" fmla="*/ 356134 w 842194"/>
                <a:gd name="connsiteY94" fmla="*/ 117361 h 901370"/>
                <a:gd name="connsiteX95" fmla="*/ 361658 w 842194"/>
                <a:gd name="connsiteY95" fmla="*/ 118218 h 901370"/>
                <a:gd name="connsiteX96" fmla="*/ 404426 w 842194"/>
                <a:gd name="connsiteY96" fmla="*/ 107931 h 901370"/>
                <a:gd name="connsiteX97" fmla="*/ 408617 w 842194"/>
                <a:gd name="connsiteY97" fmla="*/ 105074 h 901370"/>
                <a:gd name="connsiteX98" fmla="*/ 478816 w 842194"/>
                <a:gd name="connsiteY98" fmla="*/ 102883 h 901370"/>
                <a:gd name="connsiteX99" fmla="*/ 479768 w 842194"/>
                <a:gd name="connsiteY99" fmla="*/ 103074 h 901370"/>
                <a:gd name="connsiteX100" fmla="*/ 490817 w 842194"/>
                <a:gd name="connsiteY100" fmla="*/ 103931 h 901370"/>
                <a:gd name="connsiteX101" fmla="*/ 613976 w 842194"/>
                <a:gd name="connsiteY101" fmla="*/ 136030 h 901370"/>
                <a:gd name="connsiteX102" fmla="*/ 589020 w 842194"/>
                <a:gd name="connsiteY102" fmla="*/ 131649 h 901370"/>
                <a:gd name="connsiteX103" fmla="*/ 361563 w 842194"/>
                <a:gd name="connsiteY103" fmla="*/ 194514 h 901370"/>
                <a:gd name="connsiteX104" fmla="*/ 270790 w 842194"/>
                <a:gd name="connsiteY104" fmla="*/ 383775 h 901370"/>
                <a:gd name="connsiteX105" fmla="*/ 289173 w 842194"/>
                <a:gd name="connsiteY105" fmla="*/ 882219 h 901370"/>
                <a:gd name="connsiteX106" fmla="*/ 169253 w 842194"/>
                <a:gd name="connsiteY106" fmla="*/ 825450 h 901370"/>
                <a:gd name="connsiteX107" fmla="*/ 118295 w 842194"/>
                <a:gd name="connsiteY107" fmla="*/ 744487 h 901370"/>
                <a:gd name="connsiteX108" fmla="*/ 303651 w 842194"/>
                <a:gd name="connsiteY108" fmla="*/ 886314 h 901370"/>
                <a:gd name="connsiteX109" fmla="*/ 269266 w 842194"/>
                <a:gd name="connsiteY109" fmla="*/ 512934 h 901370"/>
                <a:gd name="connsiteX110" fmla="*/ 317748 w 842194"/>
                <a:gd name="connsiteY110" fmla="*/ 282715 h 901370"/>
                <a:gd name="connsiteX111" fmla="*/ 545300 w 842194"/>
                <a:gd name="connsiteY111" fmla="*/ 144317 h 901370"/>
                <a:gd name="connsiteX112" fmla="*/ 747802 w 842194"/>
                <a:gd name="connsiteY112" fmla="*/ 250425 h 901370"/>
                <a:gd name="connsiteX113" fmla="*/ 810857 w 842194"/>
                <a:gd name="connsiteY113" fmla="*/ 482645 h 901370"/>
                <a:gd name="connsiteX114" fmla="*/ 815429 w 842194"/>
                <a:gd name="connsiteY114" fmla="*/ 512553 h 901370"/>
                <a:gd name="connsiteX115" fmla="*/ 801332 w 842194"/>
                <a:gd name="connsiteY115" fmla="*/ 500933 h 901370"/>
                <a:gd name="connsiteX116" fmla="*/ 709511 w 842194"/>
                <a:gd name="connsiteY116" fmla="*/ 485979 h 901370"/>
                <a:gd name="connsiteX117" fmla="*/ 575114 w 842194"/>
                <a:gd name="connsiteY117" fmla="*/ 513220 h 901370"/>
                <a:gd name="connsiteX118" fmla="*/ 358420 w 842194"/>
                <a:gd name="connsiteY118" fmla="*/ 562369 h 901370"/>
                <a:gd name="connsiteX119" fmla="*/ 354419 w 842194"/>
                <a:gd name="connsiteY119" fmla="*/ 563798 h 901370"/>
                <a:gd name="connsiteX120" fmla="*/ 351371 w 842194"/>
                <a:gd name="connsiteY120" fmla="*/ 569608 h 901370"/>
                <a:gd name="connsiteX121" fmla="*/ 365564 w 842194"/>
                <a:gd name="connsiteY121" fmla="*/ 887362 h 901370"/>
                <a:gd name="connsiteX122" fmla="*/ 303556 w 842194"/>
                <a:gd name="connsiteY122" fmla="*/ 886314 h 901370"/>
                <a:gd name="connsiteX123" fmla="*/ 824478 w 842194"/>
                <a:gd name="connsiteY123" fmla="*/ 763442 h 901370"/>
                <a:gd name="connsiteX124" fmla="*/ 798475 w 842194"/>
                <a:gd name="connsiteY124" fmla="*/ 804114 h 901370"/>
                <a:gd name="connsiteX125" fmla="*/ 709130 w 842194"/>
                <a:gd name="connsiteY125" fmla="*/ 834117 h 901370"/>
                <a:gd name="connsiteX126" fmla="*/ 460528 w 842194"/>
                <a:gd name="connsiteY126" fmla="*/ 882504 h 901370"/>
                <a:gd name="connsiteX127" fmla="*/ 447193 w 842194"/>
                <a:gd name="connsiteY127" fmla="*/ 633711 h 901370"/>
                <a:gd name="connsiteX128" fmla="*/ 551396 w 842194"/>
                <a:gd name="connsiteY128" fmla="*/ 624758 h 901370"/>
                <a:gd name="connsiteX129" fmla="*/ 716369 w 842194"/>
                <a:gd name="connsiteY129" fmla="*/ 589896 h 901370"/>
                <a:gd name="connsiteX130" fmla="*/ 821240 w 842194"/>
                <a:gd name="connsiteY130" fmla="*/ 558654 h 901370"/>
                <a:gd name="connsiteX131" fmla="*/ 824478 w 842194"/>
                <a:gd name="connsiteY131" fmla="*/ 763442 h 90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842194" h="901370">
                  <a:moveTo>
                    <a:pt x="833813" y="544748"/>
                  </a:moveTo>
                  <a:cubicBezTo>
                    <a:pt x="834098" y="542176"/>
                    <a:pt x="833717" y="539509"/>
                    <a:pt x="832765" y="536747"/>
                  </a:cubicBezTo>
                  <a:cubicBezTo>
                    <a:pt x="827621" y="495599"/>
                    <a:pt x="820763" y="454737"/>
                    <a:pt x="812477" y="414351"/>
                  </a:cubicBezTo>
                  <a:cubicBezTo>
                    <a:pt x="799237" y="349771"/>
                    <a:pt x="783235" y="279381"/>
                    <a:pt x="748373" y="222422"/>
                  </a:cubicBezTo>
                  <a:cubicBezTo>
                    <a:pt x="734753" y="200133"/>
                    <a:pt x="663887" y="119742"/>
                    <a:pt x="531299" y="95739"/>
                  </a:cubicBezTo>
                  <a:cubicBezTo>
                    <a:pt x="522821" y="47257"/>
                    <a:pt x="488150" y="1061"/>
                    <a:pt x="435668" y="13"/>
                  </a:cubicBezTo>
                  <a:cubicBezTo>
                    <a:pt x="415094" y="-368"/>
                    <a:pt x="399568" y="7538"/>
                    <a:pt x="387662" y="19825"/>
                  </a:cubicBezTo>
                  <a:cubicBezTo>
                    <a:pt x="342227" y="10014"/>
                    <a:pt x="280410" y="8776"/>
                    <a:pt x="248120" y="48400"/>
                  </a:cubicBezTo>
                  <a:cubicBezTo>
                    <a:pt x="207068" y="48686"/>
                    <a:pt x="165443" y="62497"/>
                    <a:pt x="128963" y="88786"/>
                  </a:cubicBezTo>
                  <a:cubicBezTo>
                    <a:pt x="128010" y="89167"/>
                    <a:pt x="127153" y="89739"/>
                    <a:pt x="126296" y="90691"/>
                  </a:cubicBezTo>
                  <a:cubicBezTo>
                    <a:pt x="60383" y="170130"/>
                    <a:pt x="23235" y="277857"/>
                    <a:pt x="7233" y="378251"/>
                  </a:cubicBezTo>
                  <a:cubicBezTo>
                    <a:pt x="375" y="421209"/>
                    <a:pt x="-1054" y="464833"/>
                    <a:pt x="661" y="508362"/>
                  </a:cubicBezTo>
                  <a:cubicBezTo>
                    <a:pt x="1518" y="530556"/>
                    <a:pt x="4280" y="552558"/>
                    <a:pt x="7328" y="574561"/>
                  </a:cubicBezTo>
                  <a:cubicBezTo>
                    <a:pt x="9900" y="593040"/>
                    <a:pt x="10948" y="629235"/>
                    <a:pt x="21997" y="644379"/>
                  </a:cubicBezTo>
                  <a:cubicBezTo>
                    <a:pt x="49810" y="682670"/>
                    <a:pt x="77528" y="720865"/>
                    <a:pt x="105341" y="759156"/>
                  </a:cubicBezTo>
                  <a:cubicBezTo>
                    <a:pt x="108293" y="788588"/>
                    <a:pt x="116104" y="804971"/>
                    <a:pt x="142488" y="824688"/>
                  </a:cubicBezTo>
                  <a:cubicBezTo>
                    <a:pt x="186970" y="857835"/>
                    <a:pt x="242405" y="879361"/>
                    <a:pt x="294031" y="899078"/>
                  </a:cubicBezTo>
                  <a:cubicBezTo>
                    <a:pt x="294602" y="899269"/>
                    <a:pt x="295174" y="899554"/>
                    <a:pt x="295745" y="899745"/>
                  </a:cubicBezTo>
                  <a:cubicBezTo>
                    <a:pt x="296888" y="900126"/>
                    <a:pt x="297841" y="900221"/>
                    <a:pt x="298793" y="900030"/>
                  </a:cubicBezTo>
                  <a:cubicBezTo>
                    <a:pt x="323177" y="901269"/>
                    <a:pt x="347657" y="901554"/>
                    <a:pt x="372231" y="901269"/>
                  </a:cubicBezTo>
                  <a:cubicBezTo>
                    <a:pt x="373088" y="901364"/>
                    <a:pt x="373946" y="901364"/>
                    <a:pt x="374803" y="901269"/>
                  </a:cubicBezTo>
                  <a:cubicBezTo>
                    <a:pt x="524631" y="898887"/>
                    <a:pt x="675602" y="868026"/>
                    <a:pt x="814382" y="812972"/>
                  </a:cubicBezTo>
                  <a:cubicBezTo>
                    <a:pt x="818668" y="811257"/>
                    <a:pt x="832289" y="808400"/>
                    <a:pt x="833241" y="802304"/>
                  </a:cubicBezTo>
                  <a:cubicBezTo>
                    <a:pt x="839909" y="762299"/>
                    <a:pt x="842195" y="722103"/>
                    <a:pt x="842195" y="681622"/>
                  </a:cubicBezTo>
                  <a:cubicBezTo>
                    <a:pt x="842195" y="635997"/>
                    <a:pt x="839147" y="590373"/>
                    <a:pt x="833813" y="544938"/>
                  </a:cubicBezTo>
                  <a:close/>
                  <a:moveTo>
                    <a:pt x="445764" y="883743"/>
                  </a:moveTo>
                  <a:cubicBezTo>
                    <a:pt x="423761" y="885457"/>
                    <a:pt x="401759" y="886600"/>
                    <a:pt x="379756" y="887076"/>
                  </a:cubicBezTo>
                  <a:cubicBezTo>
                    <a:pt x="375660" y="795732"/>
                    <a:pt x="371564" y="704387"/>
                    <a:pt x="367469" y="613042"/>
                  </a:cubicBezTo>
                  <a:cubicBezTo>
                    <a:pt x="366992" y="603136"/>
                    <a:pt x="366611" y="593325"/>
                    <a:pt x="366135" y="583419"/>
                  </a:cubicBezTo>
                  <a:cubicBezTo>
                    <a:pt x="388138" y="598945"/>
                    <a:pt x="410141" y="614471"/>
                    <a:pt x="432239" y="629997"/>
                  </a:cubicBezTo>
                  <a:cubicBezTo>
                    <a:pt x="448907" y="708578"/>
                    <a:pt x="468243" y="804971"/>
                    <a:pt x="445764" y="883743"/>
                  </a:cubicBezTo>
                  <a:close/>
                  <a:moveTo>
                    <a:pt x="441192" y="619233"/>
                  </a:moveTo>
                  <a:cubicBezTo>
                    <a:pt x="419285" y="603803"/>
                    <a:pt x="397282" y="588277"/>
                    <a:pt x="375374" y="572847"/>
                  </a:cubicBezTo>
                  <a:cubicBezTo>
                    <a:pt x="377184" y="572466"/>
                    <a:pt x="378994" y="571989"/>
                    <a:pt x="380804" y="571608"/>
                  </a:cubicBezTo>
                  <a:cubicBezTo>
                    <a:pt x="433286" y="559321"/>
                    <a:pt x="485864" y="547415"/>
                    <a:pt x="538442" y="535699"/>
                  </a:cubicBezTo>
                  <a:cubicBezTo>
                    <a:pt x="594830" y="523221"/>
                    <a:pt x="651218" y="510744"/>
                    <a:pt x="707987" y="500457"/>
                  </a:cubicBezTo>
                  <a:cubicBezTo>
                    <a:pt x="732657" y="495980"/>
                    <a:pt x="752469" y="491694"/>
                    <a:pt x="776567" y="502076"/>
                  </a:cubicBezTo>
                  <a:cubicBezTo>
                    <a:pt x="780377" y="503695"/>
                    <a:pt x="810572" y="525793"/>
                    <a:pt x="818954" y="537318"/>
                  </a:cubicBezTo>
                  <a:cubicBezTo>
                    <a:pt x="819239" y="539509"/>
                    <a:pt x="819525" y="541795"/>
                    <a:pt x="819811" y="543986"/>
                  </a:cubicBezTo>
                  <a:cubicBezTo>
                    <a:pt x="813429" y="547701"/>
                    <a:pt x="805619" y="549701"/>
                    <a:pt x="798665" y="552082"/>
                  </a:cubicBezTo>
                  <a:cubicBezTo>
                    <a:pt x="742658" y="570942"/>
                    <a:pt x="684365" y="583991"/>
                    <a:pt x="626644" y="596278"/>
                  </a:cubicBezTo>
                  <a:cubicBezTo>
                    <a:pt x="568541" y="608661"/>
                    <a:pt x="501200" y="627044"/>
                    <a:pt x="441287" y="619138"/>
                  </a:cubicBezTo>
                  <a:close/>
                  <a:moveTo>
                    <a:pt x="305842" y="124410"/>
                  </a:moveTo>
                  <a:cubicBezTo>
                    <a:pt x="302413" y="126124"/>
                    <a:pt x="298984" y="127934"/>
                    <a:pt x="295650" y="129839"/>
                  </a:cubicBezTo>
                  <a:cubicBezTo>
                    <a:pt x="274124" y="113075"/>
                    <a:pt x="249549" y="100883"/>
                    <a:pt x="223546" y="93739"/>
                  </a:cubicBezTo>
                  <a:cubicBezTo>
                    <a:pt x="222403" y="92882"/>
                    <a:pt x="221165" y="92501"/>
                    <a:pt x="219736" y="92596"/>
                  </a:cubicBezTo>
                  <a:cubicBezTo>
                    <a:pt x="200305" y="87548"/>
                    <a:pt x="180207" y="85357"/>
                    <a:pt x="160109" y="85929"/>
                  </a:cubicBezTo>
                  <a:cubicBezTo>
                    <a:pt x="223260" y="51829"/>
                    <a:pt x="297555" y="53544"/>
                    <a:pt x="354419" y="99359"/>
                  </a:cubicBezTo>
                  <a:cubicBezTo>
                    <a:pt x="354134" y="101359"/>
                    <a:pt x="353848" y="103359"/>
                    <a:pt x="353562" y="105360"/>
                  </a:cubicBezTo>
                  <a:cubicBezTo>
                    <a:pt x="337370" y="110408"/>
                    <a:pt x="321463" y="116790"/>
                    <a:pt x="305842" y="124410"/>
                  </a:cubicBezTo>
                  <a:close/>
                  <a:moveTo>
                    <a:pt x="88672" y="622948"/>
                  </a:moveTo>
                  <a:cubicBezTo>
                    <a:pt x="79433" y="595421"/>
                    <a:pt x="81242" y="560464"/>
                    <a:pt x="81338" y="528651"/>
                  </a:cubicBezTo>
                  <a:cubicBezTo>
                    <a:pt x="81814" y="388633"/>
                    <a:pt x="98483" y="197371"/>
                    <a:pt x="221546" y="107455"/>
                  </a:cubicBezTo>
                  <a:cubicBezTo>
                    <a:pt x="243644" y="113742"/>
                    <a:pt x="264599" y="123838"/>
                    <a:pt x="282982" y="137554"/>
                  </a:cubicBezTo>
                  <a:cubicBezTo>
                    <a:pt x="192780" y="196990"/>
                    <a:pt x="153442" y="321291"/>
                    <a:pt x="131153" y="420161"/>
                  </a:cubicBezTo>
                  <a:cubicBezTo>
                    <a:pt x="113342" y="499218"/>
                    <a:pt x="103055" y="582467"/>
                    <a:pt x="102102" y="664763"/>
                  </a:cubicBezTo>
                  <a:cubicBezTo>
                    <a:pt x="98102" y="651333"/>
                    <a:pt x="93530" y="637712"/>
                    <a:pt x="88672" y="623044"/>
                  </a:cubicBezTo>
                  <a:close/>
                  <a:moveTo>
                    <a:pt x="415570" y="67450"/>
                  </a:moveTo>
                  <a:cubicBezTo>
                    <a:pt x="416522" y="63545"/>
                    <a:pt x="419761" y="53639"/>
                    <a:pt x="424809" y="45352"/>
                  </a:cubicBezTo>
                  <a:cubicBezTo>
                    <a:pt x="440906" y="50019"/>
                    <a:pt x="457194" y="58020"/>
                    <a:pt x="468053" y="70784"/>
                  </a:cubicBezTo>
                  <a:cubicBezTo>
                    <a:pt x="469481" y="76975"/>
                    <a:pt x="470529" y="83357"/>
                    <a:pt x="471577" y="89358"/>
                  </a:cubicBezTo>
                  <a:cubicBezTo>
                    <a:pt x="451289" y="88786"/>
                    <a:pt x="431000" y="89739"/>
                    <a:pt x="410903" y="92501"/>
                  </a:cubicBezTo>
                  <a:cubicBezTo>
                    <a:pt x="412141" y="84119"/>
                    <a:pt x="413665" y="75832"/>
                    <a:pt x="415665" y="67450"/>
                  </a:cubicBezTo>
                  <a:close/>
                  <a:moveTo>
                    <a:pt x="435191" y="33922"/>
                  </a:moveTo>
                  <a:cubicBezTo>
                    <a:pt x="441287" y="30493"/>
                    <a:pt x="448526" y="31541"/>
                    <a:pt x="456527" y="42495"/>
                  </a:cubicBezTo>
                  <a:cubicBezTo>
                    <a:pt x="456908" y="42971"/>
                    <a:pt x="457194" y="43638"/>
                    <a:pt x="457575" y="44114"/>
                  </a:cubicBezTo>
                  <a:cubicBezTo>
                    <a:pt x="450527" y="39923"/>
                    <a:pt x="442907" y="36589"/>
                    <a:pt x="435191" y="33922"/>
                  </a:cubicBezTo>
                  <a:close/>
                  <a:moveTo>
                    <a:pt x="449669" y="14967"/>
                  </a:moveTo>
                  <a:cubicBezTo>
                    <a:pt x="485864" y="19920"/>
                    <a:pt x="508343" y="58782"/>
                    <a:pt x="516249" y="92310"/>
                  </a:cubicBezTo>
                  <a:cubicBezTo>
                    <a:pt x="507677" y="91167"/>
                    <a:pt x="499199" y="90215"/>
                    <a:pt x="490532" y="89453"/>
                  </a:cubicBezTo>
                  <a:cubicBezTo>
                    <a:pt x="484150" y="88881"/>
                    <a:pt x="481578" y="76880"/>
                    <a:pt x="479864" y="67069"/>
                  </a:cubicBezTo>
                  <a:cubicBezTo>
                    <a:pt x="480054" y="65736"/>
                    <a:pt x="479864" y="64402"/>
                    <a:pt x="479197" y="62973"/>
                  </a:cubicBezTo>
                  <a:cubicBezTo>
                    <a:pt x="478816" y="60497"/>
                    <a:pt x="478340" y="58306"/>
                    <a:pt x="477959" y="56782"/>
                  </a:cubicBezTo>
                  <a:cubicBezTo>
                    <a:pt x="474339" y="44114"/>
                    <a:pt x="466243" y="23826"/>
                    <a:pt x="451574" y="20111"/>
                  </a:cubicBezTo>
                  <a:cubicBezTo>
                    <a:pt x="410617" y="9633"/>
                    <a:pt x="400425" y="63545"/>
                    <a:pt x="396234" y="94692"/>
                  </a:cubicBezTo>
                  <a:cubicBezTo>
                    <a:pt x="389281" y="95930"/>
                    <a:pt x="382232" y="97454"/>
                    <a:pt x="375374" y="99073"/>
                  </a:cubicBezTo>
                  <a:cubicBezTo>
                    <a:pt x="373374" y="97168"/>
                    <a:pt x="371374" y="95358"/>
                    <a:pt x="369278" y="93549"/>
                  </a:cubicBezTo>
                  <a:cubicBezTo>
                    <a:pt x="377184" y="51067"/>
                    <a:pt x="397853" y="7728"/>
                    <a:pt x="449669" y="14777"/>
                  </a:cubicBezTo>
                  <a:close/>
                  <a:moveTo>
                    <a:pt x="377756" y="32112"/>
                  </a:moveTo>
                  <a:cubicBezTo>
                    <a:pt x="367754" y="47162"/>
                    <a:pt x="361277" y="65736"/>
                    <a:pt x="357277" y="83928"/>
                  </a:cubicBezTo>
                  <a:cubicBezTo>
                    <a:pt x="329654" y="63450"/>
                    <a:pt x="298508" y="52020"/>
                    <a:pt x="266504" y="49067"/>
                  </a:cubicBezTo>
                  <a:cubicBezTo>
                    <a:pt x="293364" y="25445"/>
                    <a:pt x="341751" y="25445"/>
                    <a:pt x="377851" y="32017"/>
                  </a:cubicBezTo>
                  <a:close/>
                  <a:moveTo>
                    <a:pt x="15425" y="520935"/>
                  </a:moveTo>
                  <a:cubicBezTo>
                    <a:pt x="11424" y="471024"/>
                    <a:pt x="14567" y="420637"/>
                    <a:pt x="22473" y="371202"/>
                  </a:cubicBezTo>
                  <a:cubicBezTo>
                    <a:pt x="37332" y="277953"/>
                    <a:pt x="74194" y="176226"/>
                    <a:pt x="135059" y="102121"/>
                  </a:cubicBezTo>
                  <a:cubicBezTo>
                    <a:pt x="157823" y="98406"/>
                    <a:pt x="181350" y="98787"/>
                    <a:pt x="204115" y="103264"/>
                  </a:cubicBezTo>
                  <a:cubicBezTo>
                    <a:pt x="91625" y="194418"/>
                    <a:pt x="71908" y="366726"/>
                    <a:pt x="67717" y="501885"/>
                  </a:cubicBezTo>
                  <a:cubicBezTo>
                    <a:pt x="66764" y="533508"/>
                    <a:pt x="59621" y="580467"/>
                    <a:pt x="70003" y="611328"/>
                  </a:cubicBezTo>
                  <a:cubicBezTo>
                    <a:pt x="84005" y="653238"/>
                    <a:pt x="97244" y="690099"/>
                    <a:pt x="102674" y="731819"/>
                  </a:cubicBezTo>
                  <a:cubicBezTo>
                    <a:pt x="81338" y="702482"/>
                    <a:pt x="60002" y="673050"/>
                    <a:pt x="38666" y="643713"/>
                  </a:cubicBezTo>
                  <a:cubicBezTo>
                    <a:pt x="17425" y="614471"/>
                    <a:pt x="18092" y="555416"/>
                    <a:pt x="15329" y="520935"/>
                  </a:cubicBezTo>
                  <a:close/>
                  <a:moveTo>
                    <a:pt x="118199" y="744487"/>
                  </a:moveTo>
                  <a:cubicBezTo>
                    <a:pt x="111341" y="643332"/>
                    <a:pt x="121438" y="539033"/>
                    <a:pt x="141345" y="439878"/>
                  </a:cubicBezTo>
                  <a:cubicBezTo>
                    <a:pt x="162872" y="332245"/>
                    <a:pt x="202781" y="204324"/>
                    <a:pt x="301365" y="142983"/>
                  </a:cubicBezTo>
                  <a:cubicBezTo>
                    <a:pt x="318701" y="132220"/>
                    <a:pt x="337084" y="123743"/>
                    <a:pt x="356134" y="117361"/>
                  </a:cubicBezTo>
                  <a:cubicBezTo>
                    <a:pt x="357848" y="118314"/>
                    <a:pt x="359849" y="118790"/>
                    <a:pt x="361658" y="118218"/>
                  </a:cubicBezTo>
                  <a:cubicBezTo>
                    <a:pt x="375755" y="113932"/>
                    <a:pt x="389948" y="110598"/>
                    <a:pt x="404426" y="107931"/>
                  </a:cubicBezTo>
                  <a:cubicBezTo>
                    <a:pt x="406521" y="107550"/>
                    <a:pt x="407855" y="106407"/>
                    <a:pt x="408617" y="105074"/>
                  </a:cubicBezTo>
                  <a:cubicBezTo>
                    <a:pt x="431667" y="101835"/>
                    <a:pt x="455289" y="101264"/>
                    <a:pt x="478816" y="102883"/>
                  </a:cubicBezTo>
                  <a:cubicBezTo>
                    <a:pt x="479102" y="102883"/>
                    <a:pt x="479483" y="103074"/>
                    <a:pt x="479768" y="103074"/>
                  </a:cubicBezTo>
                  <a:cubicBezTo>
                    <a:pt x="483483" y="103264"/>
                    <a:pt x="487103" y="103645"/>
                    <a:pt x="490817" y="103931"/>
                  </a:cubicBezTo>
                  <a:cubicBezTo>
                    <a:pt x="533204" y="108217"/>
                    <a:pt x="575209" y="119457"/>
                    <a:pt x="613976" y="136030"/>
                  </a:cubicBezTo>
                  <a:cubicBezTo>
                    <a:pt x="605689" y="134220"/>
                    <a:pt x="597307" y="132696"/>
                    <a:pt x="589020" y="131649"/>
                  </a:cubicBezTo>
                  <a:cubicBezTo>
                    <a:pt x="513011" y="121838"/>
                    <a:pt x="418808" y="141745"/>
                    <a:pt x="361563" y="194514"/>
                  </a:cubicBezTo>
                  <a:cubicBezTo>
                    <a:pt x="309652" y="242329"/>
                    <a:pt x="285458" y="316910"/>
                    <a:pt x="270790" y="383775"/>
                  </a:cubicBezTo>
                  <a:cubicBezTo>
                    <a:pt x="235166" y="546272"/>
                    <a:pt x="266599" y="719436"/>
                    <a:pt x="289173" y="882219"/>
                  </a:cubicBezTo>
                  <a:cubicBezTo>
                    <a:pt x="247930" y="866312"/>
                    <a:pt x="207353" y="847833"/>
                    <a:pt x="169253" y="825450"/>
                  </a:cubicBezTo>
                  <a:cubicBezTo>
                    <a:pt x="130868" y="802780"/>
                    <a:pt x="121057" y="785730"/>
                    <a:pt x="118295" y="744487"/>
                  </a:cubicBezTo>
                  <a:close/>
                  <a:moveTo>
                    <a:pt x="303651" y="886314"/>
                  </a:moveTo>
                  <a:cubicBezTo>
                    <a:pt x="286887" y="763537"/>
                    <a:pt x="266123" y="637045"/>
                    <a:pt x="269266" y="512934"/>
                  </a:cubicBezTo>
                  <a:cubicBezTo>
                    <a:pt x="271266" y="434734"/>
                    <a:pt x="285363" y="354343"/>
                    <a:pt x="317748" y="282715"/>
                  </a:cubicBezTo>
                  <a:cubicBezTo>
                    <a:pt x="360896" y="187084"/>
                    <a:pt x="443669" y="150508"/>
                    <a:pt x="545300" y="144317"/>
                  </a:cubicBezTo>
                  <a:cubicBezTo>
                    <a:pt x="626644" y="139364"/>
                    <a:pt x="710369" y="175654"/>
                    <a:pt x="747802" y="250425"/>
                  </a:cubicBezTo>
                  <a:cubicBezTo>
                    <a:pt x="783235" y="321387"/>
                    <a:pt x="798094" y="405207"/>
                    <a:pt x="810857" y="482645"/>
                  </a:cubicBezTo>
                  <a:cubicBezTo>
                    <a:pt x="812477" y="492551"/>
                    <a:pt x="814001" y="502552"/>
                    <a:pt x="815429" y="512553"/>
                  </a:cubicBezTo>
                  <a:cubicBezTo>
                    <a:pt x="810286" y="507600"/>
                    <a:pt x="805142" y="503505"/>
                    <a:pt x="801332" y="500933"/>
                  </a:cubicBezTo>
                  <a:cubicBezTo>
                    <a:pt x="769328" y="479311"/>
                    <a:pt x="745040" y="479883"/>
                    <a:pt x="709511" y="485979"/>
                  </a:cubicBezTo>
                  <a:cubicBezTo>
                    <a:pt x="664458" y="493694"/>
                    <a:pt x="619786" y="503505"/>
                    <a:pt x="575114" y="513220"/>
                  </a:cubicBezTo>
                  <a:cubicBezTo>
                    <a:pt x="502724" y="528936"/>
                    <a:pt x="430524" y="545415"/>
                    <a:pt x="358420" y="562369"/>
                  </a:cubicBezTo>
                  <a:cubicBezTo>
                    <a:pt x="356896" y="562369"/>
                    <a:pt x="355562" y="562750"/>
                    <a:pt x="354419" y="563798"/>
                  </a:cubicBezTo>
                  <a:cubicBezTo>
                    <a:pt x="352514" y="565131"/>
                    <a:pt x="351276" y="567322"/>
                    <a:pt x="351371" y="569608"/>
                  </a:cubicBezTo>
                  <a:cubicBezTo>
                    <a:pt x="356134" y="675526"/>
                    <a:pt x="360801" y="781444"/>
                    <a:pt x="365564" y="887362"/>
                  </a:cubicBezTo>
                  <a:cubicBezTo>
                    <a:pt x="344894" y="887553"/>
                    <a:pt x="324225" y="887267"/>
                    <a:pt x="303556" y="886314"/>
                  </a:cubicBezTo>
                  <a:close/>
                  <a:moveTo>
                    <a:pt x="824478" y="763442"/>
                  </a:moveTo>
                  <a:cubicBezTo>
                    <a:pt x="821430" y="795541"/>
                    <a:pt x="825526" y="793731"/>
                    <a:pt x="798475" y="804114"/>
                  </a:cubicBezTo>
                  <a:cubicBezTo>
                    <a:pt x="769138" y="815448"/>
                    <a:pt x="739229" y="825164"/>
                    <a:pt x="709130" y="834117"/>
                  </a:cubicBezTo>
                  <a:cubicBezTo>
                    <a:pt x="628073" y="858311"/>
                    <a:pt x="544634" y="874884"/>
                    <a:pt x="460528" y="882504"/>
                  </a:cubicBezTo>
                  <a:cubicBezTo>
                    <a:pt x="481007" y="804590"/>
                    <a:pt x="463671" y="711721"/>
                    <a:pt x="447193" y="633711"/>
                  </a:cubicBezTo>
                  <a:cubicBezTo>
                    <a:pt x="481769" y="636378"/>
                    <a:pt x="517487" y="630092"/>
                    <a:pt x="551396" y="624758"/>
                  </a:cubicBezTo>
                  <a:cubicBezTo>
                    <a:pt x="606927" y="615900"/>
                    <a:pt x="661886" y="603517"/>
                    <a:pt x="716369" y="589896"/>
                  </a:cubicBezTo>
                  <a:cubicBezTo>
                    <a:pt x="751136" y="581229"/>
                    <a:pt x="788283" y="573323"/>
                    <a:pt x="821240" y="558654"/>
                  </a:cubicBezTo>
                  <a:cubicBezTo>
                    <a:pt x="828764" y="626663"/>
                    <a:pt x="830860" y="695624"/>
                    <a:pt x="824478" y="76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9B1E38C-DA9A-BA72-7214-C93257275FF9}"/>
                </a:ext>
              </a:extLst>
            </p:cNvPr>
            <p:cNvSpPr/>
            <p:nvPr/>
          </p:nvSpPr>
          <p:spPr>
            <a:xfrm>
              <a:off x="4731114" y="2560655"/>
              <a:ext cx="34909" cy="27658"/>
            </a:xfrm>
            <a:custGeom>
              <a:avLst/>
              <a:gdLst>
                <a:gd name="connsiteX0" fmla="*/ 25766 w 34909"/>
                <a:gd name="connsiteY0" fmla="*/ 2616 h 27658"/>
                <a:gd name="connsiteX1" fmla="*/ 3382 w 34909"/>
                <a:gd name="connsiteY1" fmla="*/ 17666 h 27658"/>
                <a:gd name="connsiteX2" fmla="*/ 6049 w 34909"/>
                <a:gd name="connsiteY2" fmla="*/ 27286 h 27658"/>
                <a:gd name="connsiteX3" fmla="*/ 34434 w 34909"/>
                <a:gd name="connsiteY3" fmla="*/ 7664 h 27658"/>
                <a:gd name="connsiteX4" fmla="*/ 25766 w 34909"/>
                <a:gd name="connsiteY4" fmla="*/ 2616 h 27658"/>
                <a:gd name="connsiteX5" fmla="*/ 25766 w 34909"/>
                <a:gd name="connsiteY5" fmla="*/ 2616 h 2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09" h="27658">
                  <a:moveTo>
                    <a:pt x="25766" y="2616"/>
                  </a:moveTo>
                  <a:cubicBezTo>
                    <a:pt x="22623" y="9570"/>
                    <a:pt x="10812" y="14808"/>
                    <a:pt x="3382" y="17666"/>
                  </a:cubicBezTo>
                  <a:cubicBezTo>
                    <a:pt x="-2618" y="19952"/>
                    <a:pt x="49" y="29667"/>
                    <a:pt x="6049" y="27286"/>
                  </a:cubicBezTo>
                  <a:cubicBezTo>
                    <a:pt x="15479" y="23666"/>
                    <a:pt x="29862" y="17856"/>
                    <a:pt x="34434" y="7664"/>
                  </a:cubicBezTo>
                  <a:cubicBezTo>
                    <a:pt x="37006" y="1854"/>
                    <a:pt x="28433" y="-3289"/>
                    <a:pt x="25766" y="2616"/>
                  </a:cubicBezTo>
                  <a:lnTo>
                    <a:pt x="25766" y="2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E542819-AF25-C4CD-1E91-BE366115F012}"/>
                </a:ext>
              </a:extLst>
            </p:cNvPr>
            <p:cNvSpPr/>
            <p:nvPr/>
          </p:nvSpPr>
          <p:spPr>
            <a:xfrm>
              <a:off x="4731045" y="2578439"/>
              <a:ext cx="60785" cy="52493"/>
            </a:xfrm>
            <a:custGeom>
              <a:avLst/>
              <a:gdLst>
                <a:gd name="connsiteX0" fmla="*/ 51171 w 60785"/>
                <a:gd name="connsiteY0" fmla="*/ 2168 h 52493"/>
                <a:gd name="connsiteX1" fmla="*/ 3451 w 60785"/>
                <a:gd name="connsiteY1" fmla="*/ 42554 h 52493"/>
                <a:gd name="connsiteX2" fmla="*/ 6118 w 60785"/>
                <a:gd name="connsiteY2" fmla="*/ 52174 h 52493"/>
                <a:gd name="connsiteX3" fmla="*/ 59839 w 60785"/>
                <a:gd name="connsiteY3" fmla="*/ 7216 h 52493"/>
                <a:gd name="connsiteX4" fmla="*/ 51171 w 60785"/>
                <a:gd name="connsiteY4" fmla="*/ 2168 h 52493"/>
                <a:gd name="connsiteX5" fmla="*/ 51171 w 60785"/>
                <a:gd name="connsiteY5" fmla="*/ 2168 h 5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785" h="52493">
                  <a:moveTo>
                    <a:pt x="51171" y="2168"/>
                  </a:moveTo>
                  <a:cubicBezTo>
                    <a:pt x="39265" y="18361"/>
                    <a:pt x="22786" y="35887"/>
                    <a:pt x="3451" y="42554"/>
                  </a:cubicBezTo>
                  <a:cubicBezTo>
                    <a:pt x="-2645" y="44650"/>
                    <a:pt x="22" y="54365"/>
                    <a:pt x="6118" y="52174"/>
                  </a:cubicBezTo>
                  <a:cubicBezTo>
                    <a:pt x="28216" y="44459"/>
                    <a:pt x="46218" y="25600"/>
                    <a:pt x="59839" y="7216"/>
                  </a:cubicBezTo>
                  <a:cubicBezTo>
                    <a:pt x="63649" y="1978"/>
                    <a:pt x="54981" y="-2975"/>
                    <a:pt x="51171" y="2168"/>
                  </a:cubicBezTo>
                  <a:lnTo>
                    <a:pt x="51171" y="21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0CB6B04-25DB-8B63-6A54-5F7E7BD5A959}"/>
                </a:ext>
              </a:extLst>
            </p:cNvPr>
            <p:cNvSpPr/>
            <p:nvPr/>
          </p:nvSpPr>
          <p:spPr>
            <a:xfrm>
              <a:off x="4743747" y="2609169"/>
              <a:ext cx="74795" cy="54918"/>
            </a:xfrm>
            <a:custGeom>
              <a:avLst/>
              <a:gdLst>
                <a:gd name="connsiteX0" fmla="*/ 65139 w 74795"/>
                <a:gd name="connsiteY0" fmla="*/ 2108 h 54918"/>
                <a:gd name="connsiteX1" fmla="*/ 4751 w 74795"/>
                <a:gd name="connsiteY1" fmla="*/ 44876 h 54918"/>
                <a:gd name="connsiteX2" fmla="*/ 4751 w 74795"/>
                <a:gd name="connsiteY2" fmla="*/ 54877 h 54918"/>
                <a:gd name="connsiteX3" fmla="*/ 73807 w 74795"/>
                <a:gd name="connsiteY3" fmla="*/ 7157 h 54918"/>
                <a:gd name="connsiteX4" fmla="*/ 65139 w 74795"/>
                <a:gd name="connsiteY4" fmla="*/ 2108 h 54918"/>
                <a:gd name="connsiteX5" fmla="*/ 65139 w 74795"/>
                <a:gd name="connsiteY5" fmla="*/ 2108 h 54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795" h="54918">
                  <a:moveTo>
                    <a:pt x="65139" y="2108"/>
                  </a:moveTo>
                  <a:cubicBezTo>
                    <a:pt x="52376" y="18872"/>
                    <a:pt x="29039" y="41828"/>
                    <a:pt x="4751" y="44876"/>
                  </a:cubicBezTo>
                  <a:cubicBezTo>
                    <a:pt x="-1536" y="45638"/>
                    <a:pt x="-1631" y="55639"/>
                    <a:pt x="4751" y="54877"/>
                  </a:cubicBezTo>
                  <a:cubicBezTo>
                    <a:pt x="33135" y="51353"/>
                    <a:pt x="57043" y="29064"/>
                    <a:pt x="73807" y="7157"/>
                  </a:cubicBezTo>
                  <a:cubicBezTo>
                    <a:pt x="77712" y="2013"/>
                    <a:pt x="69044" y="-2940"/>
                    <a:pt x="65139" y="2108"/>
                  </a:cubicBezTo>
                  <a:lnTo>
                    <a:pt x="65139" y="2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8411AB9-A970-FB47-C27B-9D0E520CC34B}"/>
                </a:ext>
              </a:extLst>
            </p:cNvPr>
            <p:cNvSpPr/>
            <p:nvPr/>
          </p:nvSpPr>
          <p:spPr>
            <a:xfrm>
              <a:off x="4756204" y="2654118"/>
              <a:ext cx="88790" cy="63238"/>
            </a:xfrm>
            <a:custGeom>
              <a:avLst/>
              <a:gdLst>
                <a:gd name="connsiteX0" fmla="*/ 78876 w 88790"/>
                <a:gd name="connsiteY0" fmla="*/ 3546 h 63238"/>
                <a:gd name="connsiteX1" fmla="*/ 3629 w 88790"/>
                <a:gd name="connsiteY1" fmla="*/ 53552 h 63238"/>
                <a:gd name="connsiteX2" fmla="*/ 6296 w 88790"/>
                <a:gd name="connsiteY2" fmla="*/ 63172 h 63238"/>
                <a:gd name="connsiteX3" fmla="*/ 88496 w 88790"/>
                <a:gd name="connsiteY3" fmla="*/ 6118 h 63238"/>
                <a:gd name="connsiteX4" fmla="*/ 78876 w 88790"/>
                <a:gd name="connsiteY4" fmla="*/ 3451 h 63238"/>
                <a:gd name="connsiteX5" fmla="*/ 78876 w 88790"/>
                <a:gd name="connsiteY5" fmla="*/ 3451 h 63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790" h="63238">
                  <a:moveTo>
                    <a:pt x="78876" y="3546"/>
                  </a:moveTo>
                  <a:cubicBezTo>
                    <a:pt x="68589" y="34312"/>
                    <a:pt x="32871" y="49361"/>
                    <a:pt x="3629" y="53552"/>
                  </a:cubicBezTo>
                  <a:cubicBezTo>
                    <a:pt x="-2753" y="54505"/>
                    <a:pt x="9" y="64125"/>
                    <a:pt x="6296" y="63172"/>
                  </a:cubicBezTo>
                  <a:cubicBezTo>
                    <a:pt x="39348" y="58410"/>
                    <a:pt x="77067" y="40312"/>
                    <a:pt x="88496" y="6118"/>
                  </a:cubicBezTo>
                  <a:cubicBezTo>
                    <a:pt x="90592" y="22"/>
                    <a:pt x="80877" y="-2645"/>
                    <a:pt x="78876" y="3451"/>
                  </a:cubicBezTo>
                  <a:lnTo>
                    <a:pt x="78876" y="34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E31ABDF-1030-5FD9-391D-487BB96E1D6E}"/>
                </a:ext>
              </a:extLst>
            </p:cNvPr>
            <p:cNvSpPr/>
            <p:nvPr/>
          </p:nvSpPr>
          <p:spPr>
            <a:xfrm>
              <a:off x="4787011" y="2716559"/>
              <a:ext cx="79024" cy="52995"/>
            </a:xfrm>
            <a:custGeom>
              <a:avLst/>
              <a:gdLst>
                <a:gd name="connsiteX0" fmla="*/ 70739 w 79024"/>
                <a:gd name="connsiteY0" fmla="*/ 1779 h 52995"/>
                <a:gd name="connsiteX1" fmla="*/ 3588 w 79024"/>
                <a:gd name="connsiteY1" fmla="*/ 43213 h 52995"/>
                <a:gd name="connsiteX2" fmla="*/ 6255 w 79024"/>
                <a:gd name="connsiteY2" fmla="*/ 52833 h 52995"/>
                <a:gd name="connsiteX3" fmla="*/ 77883 w 79024"/>
                <a:gd name="connsiteY3" fmla="*/ 8828 h 52995"/>
                <a:gd name="connsiteX4" fmla="*/ 70834 w 79024"/>
                <a:gd name="connsiteY4" fmla="*/ 1779 h 52995"/>
                <a:gd name="connsiteX5" fmla="*/ 70834 w 79024"/>
                <a:gd name="connsiteY5" fmla="*/ 1779 h 5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024" h="52995">
                  <a:moveTo>
                    <a:pt x="70739" y="1779"/>
                  </a:moveTo>
                  <a:cubicBezTo>
                    <a:pt x="54451" y="22925"/>
                    <a:pt x="29210" y="37212"/>
                    <a:pt x="3588" y="43213"/>
                  </a:cubicBezTo>
                  <a:cubicBezTo>
                    <a:pt x="-2699" y="44642"/>
                    <a:pt x="-32" y="54357"/>
                    <a:pt x="6255" y="52833"/>
                  </a:cubicBezTo>
                  <a:cubicBezTo>
                    <a:pt x="33306" y="46547"/>
                    <a:pt x="60642" y="31212"/>
                    <a:pt x="77883" y="8828"/>
                  </a:cubicBezTo>
                  <a:cubicBezTo>
                    <a:pt x="81788" y="3780"/>
                    <a:pt x="74739" y="-3364"/>
                    <a:pt x="70834" y="1779"/>
                  </a:cubicBezTo>
                  <a:lnTo>
                    <a:pt x="70834" y="1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9454ADF-5477-5093-03AF-CDE1B136CEEB}"/>
                </a:ext>
              </a:extLst>
            </p:cNvPr>
            <p:cNvSpPr/>
            <p:nvPr/>
          </p:nvSpPr>
          <p:spPr>
            <a:xfrm>
              <a:off x="4757524" y="2631400"/>
              <a:ext cx="74077" cy="53233"/>
            </a:xfrm>
            <a:custGeom>
              <a:avLst/>
              <a:gdLst>
                <a:gd name="connsiteX0" fmla="*/ 64697 w 74077"/>
                <a:gd name="connsiteY0" fmla="*/ 2452 h 53233"/>
                <a:gd name="connsiteX1" fmla="*/ 3546 w 74077"/>
                <a:gd name="connsiteY1" fmla="*/ 43409 h 53233"/>
                <a:gd name="connsiteX2" fmla="*/ 6213 w 74077"/>
                <a:gd name="connsiteY2" fmla="*/ 53029 h 53233"/>
                <a:gd name="connsiteX3" fmla="*/ 73365 w 74077"/>
                <a:gd name="connsiteY3" fmla="*/ 7500 h 53233"/>
                <a:gd name="connsiteX4" fmla="*/ 64697 w 74077"/>
                <a:gd name="connsiteY4" fmla="*/ 2452 h 53233"/>
                <a:gd name="connsiteX5" fmla="*/ 64697 w 74077"/>
                <a:gd name="connsiteY5" fmla="*/ 2452 h 5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077" h="53233">
                  <a:moveTo>
                    <a:pt x="64697" y="2452"/>
                  </a:moveTo>
                  <a:cubicBezTo>
                    <a:pt x="52314" y="24073"/>
                    <a:pt x="26502" y="37123"/>
                    <a:pt x="3546" y="43409"/>
                  </a:cubicBezTo>
                  <a:cubicBezTo>
                    <a:pt x="-2645" y="45124"/>
                    <a:pt x="-73" y="54744"/>
                    <a:pt x="6213" y="53029"/>
                  </a:cubicBezTo>
                  <a:cubicBezTo>
                    <a:pt x="31740" y="46076"/>
                    <a:pt x="59649" y="31408"/>
                    <a:pt x="73365" y="7500"/>
                  </a:cubicBezTo>
                  <a:cubicBezTo>
                    <a:pt x="76603" y="1880"/>
                    <a:pt x="67935" y="-3168"/>
                    <a:pt x="64697" y="2452"/>
                  </a:cubicBezTo>
                  <a:lnTo>
                    <a:pt x="64697" y="24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71C4529-60F9-6DCF-10BB-5686C8554FA7}"/>
                </a:ext>
              </a:extLst>
            </p:cNvPr>
            <p:cNvSpPr/>
            <p:nvPr/>
          </p:nvSpPr>
          <p:spPr>
            <a:xfrm>
              <a:off x="4740421" y="2592062"/>
              <a:ext cx="61176" cy="52901"/>
            </a:xfrm>
            <a:custGeom>
              <a:avLst/>
              <a:gdLst>
                <a:gd name="connsiteX0" fmla="*/ 51796 w 61176"/>
                <a:gd name="connsiteY0" fmla="*/ 2547 h 52901"/>
                <a:gd name="connsiteX1" fmla="*/ 3409 w 61176"/>
                <a:gd name="connsiteY1" fmla="*/ 42933 h 52901"/>
                <a:gd name="connsiteX2" fmla="*/ 6076 w 61176"/>
                <a:gd name="connsiteY2" fmla="*/ 52553 h 52901"/>
                <a:gd name="connsiteX3" fmla="*/ 60464 w 61176"/>
                <a:gd name="connsiteY3" fmla="*/ 7500 h 52901"/>
                <a:gd name="connsiteX4" fmla="*/ 51796 w 61176"/>
                <a:gd name="connsiteY4" fmla="*/ 2452 h 52901"/>
                <a:gd name="connsiteX5" fmla="*/ 51796 w 61176"/>
                <a:gd name="connsiteY5" fmla="*/ 2452 h 5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176" h="52901">
                  <a:moveTo>
                    <a:pt x="51796" y="2547"/>
                  </a:moveTo>
                  <a:cubicBezTo>
                    <a:pt x="41319" y="20835"/>
                    <a:pt x="23031" y="35599"/>
                    <a:pt x="3409" y="42933"/>
                  </a:cubicBezTo>
                  <a:cubicBezTo>
                    <a:pt x="-2591" y="45219"/>
                    <a:pt x="-20" y="54839"/>
                    <a:pt x="6076" y="52553"/>
                  </a:cubicBezTo>
                  <a:cubicBezTo>
                    <a:pt x="28174" y="44266"/>
                    <a:pt x="48558" y="28169"/>
                    <a:pt x="60464" y="7500"/>
                  </a:cubicBezTo>
                  <a:cubicBezTo>
                    <a:pt x="63703" y="1880"/>
                    <a:pt x="55035" y="-3168"/>
                    <a:pt x="51796" y="2452"/>
                  </a:cubicBezTo>
                  <a:lnTo>
                    <a:pt x="51796" y="24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CBF8B5F-F854-F09A-4F35-E01F1CA2C82C}"/>
                </a:ext>
              </a:extLst>
            </p:cNvPr>
            <p:cNvSpPr/>
            <p:nvPr/>
          </p:nvSpPr>
          <p:spPr>
            <a:xfrm>
              <a:off x="4775962" y="2688204"/>
              <a:ext cx="81540" cy="55349"/>
            </a:xfrm>
            <a:custGeom>
              <a:avLst/>
              <a:gdLst>
                <a:gd name="connsiteX0" fmla="*/ 72358 w 81540"/>
                <a:gd name="connsiteY0" fmla="*/ 2513 h 55349"/>
                <a:gd name="connsiteX1" fmla="*/ 3588 w 81540"/>
                <a:gd name="connsiteY1" fmla="*/ 45566 h 55349"/>
                <a:gd name="connsiteX2" fmla="*/ 6255 w 81540"/>
                <a:gd name="connsiteY2" fmla="*/ 55186 h 55349"/>
                <a:gd name="connsiteX3" fmla="*/ 80931 w 81540"/>
                <a:gd name="connsiteY3" fmla="*/ 7561 h 55349"/>
                <a:gd name="connsiteX4" fmla="*/ 72263 w 81540"/>
                <a:gd name="connsiteY4" fmla="*/ 2513 h 55349"/>
                <a:gd name="connsiteX5" fmla="*/ 72263 w 81540"/>
                <a:gd name="connsiteY5" fmla="*/ 2513 h 5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540" h="55349">
                  <a:moveTo>
                    <a:pt x="72358" y="2513"/>
                  </a:moveTo>
                  <a:cubicBezTo>
                    <a:pt x="59595" y="26801"/>
                    <a:pt x="28448" y="39470"/>
                    <a:pt x="3588" y="45566"/>
                  </a:cubicBezTo>
                  <a:cubicBezTo>
                    <a:pt x="-2699" y="47090"/>
                    <a:pt x="-32" y="56710"/>
                    <a:pt x="6255" y="55186"/>
                  </a:cubicBezTo>
                  <a:cubicBezTo>
                    <a:pt x="33591" y="48518"/>
                    <a:pt x="67024" y="34136"/>
                    <a:pt x="80931" y="7561"/>
                  </a:cubicBezTo>
                  <a:cubicBezTo>
                    <a:pt x="83883" y="1846"/>
                    <a:pt x="75311" y="-3202"/>
                    <a:pt x="72263" y="2513"/>
                  </a:cubicBezTo>
                  <a:lnTo>
                    <a:pt x="72263" y="2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CD88A84-2726-1B7D-C8DF-00FCC8518574}"/>
                </a:ext>
              </a:extLst>
            </p:cNvPr>
            <p:cNvSpPr/>
            <p:nvPr/>
          </p:nvSpPr>
          <p:spPr>
            <a:xfrm>
              <a:off x="4816348" y="2750454"/>
              <a:ext cx="61508" cy="40401"/>
            </a:xfrm>
            <a:custGeom>
              <a:avLst/>
              <a:gdLst>
                <a:gd name="connsiteX0" fmla="*/ 51975 w 61508"/>
                <a:gd name="connsiteY0" fmla="*/ 2270 h 40401"/>
                <a:gd name="connsiteX1" fmla="*/ 3588 w 61508"/>
                <a:gd name="connsiteY1" fmla="*/ 30655 h 40401"/>
                <a:gd name="connsiteX2" fmla="*/ 6255 w 61508"/>
                <a:gd name="connsiteY2" fmla="*/ 40275 h 40401"/>
                <a:gd name="connsiteX3" fmla="*/ 60642 w 61508"/>
                <a:gd name="connsiteY3" fmla="*/ 7318 h 40401"/>
                <a:gd name="connsiteX4" fmla="*/ 51975 w 61508"/>
                <a:gd name="connsiteY4" fmla="*/ 2270 h 40401"/>
                <a:gd name="connsiteX5" fmla="*/ 51975 w 61508"/>
                <a:gd name="connsiteY5" fmla="*/ 2270 h 40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508" h="40401">
                  <a:moveTo>
                    <a:pt x="51975" y="2270"/>
                  </a:moveTo>
                  <a:cubicBezTo>
                    <a:pt x="41307" y="17986"/>
                    <a:pt x="21495" y="26940"/>
                    <a:pt x="3588" y="30655"/>
                  </a:cubicBezTo>
                  <a:cubicBezTo>
                    <a:pt x="-2699" y="31988"/>
                    <a:pt x="-32" y="41608"/>
                    <a:pt x="6255" y="40275"/>
                  </a:cubicBezTo>
                  <a:cubicBezTo>
                    <a:pt x="26829" y="35989"/>
                    <a:pt x="48450" y="25130"/>
                    <a:pt x="60642" y="7318"/>
                  </a:cubicBezTo>
                  <a:cubicBezTo>
                    <a:pt x="64262" y="1984"/>
                    <a:pt x="55594" y="-3064"/>
                    <a:pt x="51975" y="2270"/>
                  </a:cubicBezTo>
                  <a:lnTo>
                    <a:pt x="51975" y="22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DBB54F-5E1B-E0DD-E376-757D97C1BA65}"/>
                </a:ext>
              </a:extLst>
            </p:cNvPr>
            <p:cNvSpPr/>
            <p:nvPr/>
          </p:nvSpPr>
          <p:spPr>
            <a:xfrm>
              <a:off x="4789717" y="2780778"/>
              <a:ext cx="93681" cy="50177"/>
            </a:xfrm>
            <a:custGeom>
              <a:avLst/>
              <a:gdLst>
                <a:gd name="connsiteX0" fmla="*/ 84606 w 93681"/>
                <a:gd name="connsiteY0" fmla="*/ 2616 h 50177"/>
                <a:gd name="connsiteX1" fmla="*/ 4786 w 93681"/>
                <a:gd name="connsiteY1" fmla="*/ 40145 h 50177"/>
                <a:gd name="connsiteX2" fmla="*/ 4786 w 93681"/>
                <a:gd name="connsiteY2" fmla="*/ 50146 h 50177"/>
                <a:gd name="connsiteX3" fmla="*/ 93178 w 93681"/>
                <a:gd name="connsiteY3" fmla="*/ 7665 h 50177"/>
                <a:gd name="connsiteX4" fmla="*/ 84511 w 93681"/>
                <a:gd name="connsiteY4" fmla="*/ 2616 h 50177"/>
                <a:gd name="connsiteX5" fmla="*/ 84511 w 93681"/>
                <a:gd name="connsiteY5" fmla="*/ 2616 h 5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681" h="50177">
                  <a:moveTo>
                    <a:pt x="84606" y="2616"/>
                  </a:moveTo>
                  <a:cubicBezTo>
                    <a:pt x="72223" y="29953"/>
                    <a:pt x="30409" y="37573"/>
                    <a:pt x="4786" y="40145"/>
                  </a:cubicBezTo>
                  <a:cubicBezTo>
                    <a:pt x="-1595" y="40812"/>
                    <a:pt x="-1595" y="50813"/>
                    <a:pt x="4786" y="50146"/>
                  </a:cubicBezTo>
                  <a:cubicBezTo>
                    <a:pt x="33742" y="47193"/>
                    <a:pt x="79367" y="38335"/>
                    <a:pt x="93178" y="7665"/>
                  </a:cubicBezTo>
                  <a:cubicBezTo>
                    <a:pt x="95845" y="1854"/>
                    <a:pt x="87178" y="-3289"/>
                    <a:pt x="84511" y="2616"/>
                  </a:cubicBezTo>
                  <a:lnTo>
                    <a:pt x="84511" y="2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E19152D-3663-7785-43C3-02760FCC66BD}"/>
                </a:ext>
              </a:extLst>
            </p:cNvPr>
            <p:cNvSpPr/>
            <p:nvPr/>
          </p:nvSpPr>
          <p:spPr>
            <a:xfrm>
              <a:off x="4831683" y="2826786"/>
              <a:ext cx="61060" cy="30875"/>
            </a:xfrm>
            <a:custGeom>
              <a:avLst/>
              <a:gdLst>
                <a:gd name="connsiteX0" fmla="*/ 6255 w 61060"/>
                <a:gd name="connsiteY0" fmla="*/ 30713 h 30875"/>
                <a:gd name="connsiteX1" fmla="*/ 58833 w 61060"/>
                <a:gd name="connsiteY1" fmla="*/ 9567 h 30875"/>
                <a:gd name="connsiteX2" fmla="*/ 53784 w 61060"/>
                <a:gd name="connsiteY2" fmla="*/ 899 h 30875"/>
                <a:gd name="connsiteX3" fmla="*/ 3588 w 61060"/>
                <a:gd name="connsiteY3" fmla="*/ 21092 h 30875"/>
                <a:gd name="connsiteX4" fmla="*/ 6255 w 61060"/>
                <a:gd name="connsiteY4" fmla="*/ 30713 h 30875"/>
                <a:gd name="connsiteX5" fmla="*/ 6255 w 61060"/>
                <a:gd name="connsiteY5" fmla="*/ 30713 h 30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060" h="30875">
                  <a:moveTo>
                    <a:pt x="6255" y="30713"/>
                  </a:moveTo>
                  <a:cubicBezTo>
                    <a:pt x="24352" y="26426"/>
                    <a:pt x="43497" y="20235"/>
                    <a:pt x="58833" y="9567"/>
                  </a:cubicBezTo>
                  <a:cubicBezTo>
                    <a:pt x="64071" y="5948"/>
                    <a:pt x="59118" y="-2815"/>
                    <a:pt x="53784" y="899"/>
                  </a:cubicBezTo>
                  <a:cubicBezTo>
                    <a:pt x="39021" y="11186"/>
                    <a:pt x="20923" y="16901"/>
                    <a:pt x="3588" y="21092"/>
                  </a:cubicBezTo>
                  <a:cubicBezTo>
                    <a:pt x="-2699" y="22616"/>
                    <a:pt x="-32" y="32237"/>
                    <a:pt x="6255" y="30713"/>
                  </a:cubicBezTo>
                  <a:lnTo>
                    <a:pt x="6255" y="30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771EA36-7A4C-7DEA-6A80-4823DDFB3949}"/>
                </a:ext>
              </a:extLst>
            </p:cNvPr>
            <p:cNvSpPr/>
            <p:nvPr/>
          </p:nvSpPr>
          <p:spPr>
            <a:xfrm>
              <a:off x="4765919" y="2984529"/>
              <a:ext cx="147397" cy="50569"/>
            </a:xfrm>
            <a:custGeom>
              <a:avLst/>
              <a:gdLst>
                <a:gd name="connsiteX0" fmla="*/ 6296 w 147397"/>
                <a:gd name="connsiteY0" fmla="*/ 50516 h 50569"/>
                <a:gd name="connsiteX1" fmla="*/ 144885 w 147397"/>
                <a:gd name="connsiteY1" fmla="*/ 9272 h 50569"/>
                <a:gd name="connsiteX2" fmla="*/ 139836 w 147397"/>
                <a:gd name="connsiteY2" fmla="*/ 605 h 50569"/>
                <a:gd name="connsiteX3" fmla="*/ 3629 w 147397"/>
                <a:gd name="connsiteY3" fmla="*/ 40895 h 50569"/>
                <a:gd name="connsiteX4" fmla="*/ 6296 w 147397"/>
                <a:gd name="connsiteY4" fmla="*/ 50516 h 50569"/>
                <a:gd name="connsiteX5" fmla="*/ 6296 w 147397"/>
                <a:gd name="connsiteY5" fmla="*/ 50516 h 50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397" h="50569">
                  <a:moveTo>
                    <a:pt x="6296" y="50516"/>
                  </a:moveTo>
                  <a:cubicBezTo>
                    <a:pt x="53921" y="44039"/>
                    <a:pt x="102022" y="31180"/>
                    <a:pt x="144885" y="9272"/>
                  </a:cubicBezTo>
                  <a:cubicBezTo>
                    <a:pt x="150600" y="6320"/>
                    <a:pt x="145551" y="-2348"/>
                    <a:pt x="139836" y="605"/>
                  </a:cubicBezTo>
                  <a:cubicBezTo>
                    <a:pt x="97926" y="22131"/>
                    <a:pt x="50301" y="34514"/>
                    <a:pt x="3629" y="40895"/>
                  </a:cubicBezTo>
                  <a:cubicBezTo>
                    <a:pt x="-2753" y="41753"/>
                    <a:pt x="9" y="51373"/>
                    <a:pt x="6296" y="50516"/>
                  </a:cubicBezTo>
                  <a:lnTo>
                    <a:pt x="6296" y="505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AEEC6F1-927D-EDD5-7ECC-892E8849BB95}"/>
                </a:ext>
              </a:extLst>
            </p:cNvPr>
            <p:cNvSpPr/>
            <p:nvPr/>
          </p:nvSpPr>
          <p:spPr>
            <a:xfrm>
              <a:off x="4816732" y="3021201"/>
              <a:ext cx="96584" cy="35751"/>
            </a:xfrm>
            <a:custGeom>
              <a:avLst/>
              <a:gdLst>
                <a:gd name="connsiteX0" fmla="*/ 4822 w 96584"/>
                <a:gd name="connsiteY0" fmla="*/ 35752 h 35751"/>
                <a:gd name="connsiteX1" fmla="*/ 94071 w 96584"/>
                <a:gd name="connsiteY1" fmla="*/ 9272 h 35751"/>
                <a:gd name="connsiteX2" fmla="*/ 89023 w 96584"/>
                <a:gd name="connsiteY2" fmla="*/ 605 h 35751"/>
                <a:gd name="connsiteX3" fmla="*/ 4822 w 96584"/>
                <a:gd name="connsiteY3" fmla="*/ 25655 h 35751"/>
                <a:gd name="connsiteX4" fmla="*/ 4822 w 96584"/>
                <a:gd name="connsiteY4" fmla="*/ 35657 h 35751"/>
                <a:gd name="connsiteX5" fmla="*/ 4822 w 96584"/>
                <a:gd name="connsiteY5" fmla="*/ 35657 h 3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584" h="35751">
                  <a:moveTo>
                    <a:pt x="4822" y="35752"/>
                  </a:moveTo>
                  <a:cubicBezTo>
                    <a:pt x="35874" y="33847"/>
                    <a:pt x="66544" y="23369"/>
                    <a:pt x="94071" y="9272"/>
                  </a:cubicBezTo>
                  <a:cubicBezTo>
                    <a:pt x="99786" y="6320"/>
                    <a:pt x="94738" y="-2348"/>
                    <a:pt x="89023" y="605"/>
                  </a:cubicBezTo>
                  <a:cubicBezTo>
                    <a:pt x="63306" y="13844"/>
                    <a:pt x="33969" y="23846"/>
                    <a:pt x="4822" y="25655"/>
                  </a:cubicBezTo>
                  <a:cubicBezTo>
                    <a:pt x="-1560" y="26036"/>
                    <a:pt x="-1655" y="36038"/>
                    <a:pt x="4822" y="35657"/>
                  </a:cubicBezTo>
                  <a:lnTo>
                    <a:pt x="4822" y="356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BE31C8A-2BDE-925B-B3EF-E147A77E7C1F}"/>
                </a:ext>
              </a:extLst>
            </p:cNvPr>
            <p:cNvSpPr/>
            <p:nvPr/>
          </p:nvSpPr>
          <p:spPr>
            <a:xfrm>
              <a:off x="4821015" y="3037293"/>
              <a:ext cx="95921" cy="41730"/>
            </a:xfrm>
            <a:custGeom>
              <a:avLst/>
              <a:gdLst>
                <a:gd name="connsiteX0" fmla="*/ 6255 w 95921"/>
                <a:gd name="connsiteY0" fmla="*/ 41662 h 41730"/>
                <a:gd name="connsiteX1" fmla="*/ 93408 w 95921"/>
                <a:gd name="connsiteY1" fmla="*/ 9277 h 41730"/>
                <a:gd name="connsiteX2" fmla="*/ 88360 w 95921"/>
                <a:gd name="connsiteY2" fmla="*/ 610 h 41730"/>
                <a:gd name="connsiteX3" fmla="*/ 3588 w 95921"/>
                <a:gd name="connsiteY3" fmla="*/ 31947 h 41730"/>
                <a:gd name="connsiteX4" fmla="*/ 6255 w 95921"/>
                <a:gd name="connsiteY4" fmla="*/ 41567 h 41730"/>
                <a:gd name="connsiteX5" fmla="*/ 6255 w 95921"/>
                <a:gd name="connsiteY5" fmla="*/ 41567 h 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921" h="41730">
                  <a:moveTo>
                    <a:pt x="6255" y="41662"/>
                  </a:moveTo>
                  <a:cubicBezTo>
                    <a:pt x="36258" y="34328"/>
                    <a:pt x="66072" y="23660"/>
                    <a:pt x="93408" y="9277"/>
                  </a:cubicBezTo>
                  <a:cubicBezTo>
                    <a:pt x="99123" y="6229"/>
                    <a:pt x="94075" y="-2343"/>
                    <a:pt x="88360" y="610"/>
                  </a:cubicBezTo>
                  <a:cubicBezTo>
                    <a:pt x="61785" y="14611"/>
                    <a:pt x="32829" y="24803"/>
                    <a:pt x="3588" y="31947"/>
                  </a:cubicBezTo>
                  <a:cubicBezTo>
                    <a:pt x="-2699" y="33471"/>
                    <a:pt x="-32" y="43091"/>
                    <a:pt x="6255" y="41567"/>
                  </a:cubicBezTo>
                  <a:lnTo>
                    <a:pt x="6255" y="41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0BBDC8A-6351-E380-1646-49D23B35F3A6}"/>
                </a:ext>
              </a:extLst>
            </p:cNvPr>
            <p:cNvSpPr/>
            <p:nvPr/>
          </p:nvSpPr>
          <p:spPr>
            <a:xfrm>
              <a:off x="4812115" y="3069367"/>
              <a:ext cx="104924" cy="37782"/>
            </a:xfrm>
            <a:custGeom>
              <a:avLst/>
              <a:gdLst>
                <a:gd name="connsiteX0" fmla="*/ 6296 w 104924"/>
                <a:gd name="connsiteY0" fmla="*/ 37782 h 37782"/>
                <a:gd name="connsiteX1" fmla="*/ 102308 w 104924"/>
                <a:gd name="connsiteY1" fmla="*/ 9112 h 37782"/>
                <a:gd name="connsiteX2" fmla="*/ 97260 w 104924"/>
                <a:gd name="connsiteY2" fmla="*/ 444 h 37782"/>
                <a:gd name="connsiteX3" fmla="*/ 3629 w 104924"/>
                <a:gd name="connsiteY3" fmla="*/ 28067 h 37782"/>
                <a:gd name="connsiteX4" fmla="*/ 6296 w 104924"/>
                <a:gd name="connsiteY4" fmla="*/ 37687 h 37782"/>
                <a:gd name="connsiteX5" fmla="*/ 6296 w 104924"/>
                <a:gd name="connsiteY5" fmla="*/ 37687 h 3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924" h="37782">
                  <a:moveTo>
                    <a:pt x="6296" y="37782"/>
                  </a:moveTo>
                  <a:cubicBezTo>
                    <a:pt x="39348" y="32829"/>
                    <a:pt x="71733" y="22161"/>
                    <a:pt x="102308" y="9112"/>
                  </a:cubicBezTo>
                  <a:cubicBezTo>
                    <a:pt x="108213" y="6540"/>
                    <a:pt x="103070" y="-2032"/>
                    <a:pt x="97260" y="444"/>
                  </a:cubicBezTo>
                  <a:cubicBezTo>
                    <a:pt x="67446" y="13208"/>
                    <a:pt x="35728" y="23304"/>
                    <a:pt x="3629" y="28067"/>
                  </a:cubicBezTo>
                  <a:cubicBezTo>
                    <a:pt x="-2753" y="29019"/>
                    <a:pt x="9" y="38639"/>
                    <a:pt x="6296" y="37687"/>
                  </a:cubicBezTo>
                  <a:lnTo>
                    <a:pt x="6296" y="376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D4EDC74-6316-1003-CCCF-3E15E20ACC22}"/>
                </a:ext>
              </a:extLst>
            </p:cNvPr>
            <p:cNvSpPr/>
            <p:nvPr/>
          </p:nvSpPr>
          <p:spPr>
            <a:xfrm>
              <a:off x="4805543" y="3097234"/>
              <a:ext cx="111331" cy="44694"/>
            </a:xfrm>
            <a:custGeom>
              <a:avLst/>
              <a:gdLst>
                <a:gd name="connsiteX0" fmla="*/ 6296 w 111331"/>
                <a:gd name="connsiteY0" fmla="*/ 44586 h 44694"/>
                <a:gd name="connsiteX1" fmla="*/ 108880 w 111331"/>
                <a:gd name="connsiteY1" fmla="*/ 9344 h 44694"/>
                <a:gd name="connsiteX2" fmla="*/ 103832 w 111331"/>
                <a:gd name="connsiteY2" fmla="*/ 676 h 44694"/>
                <a:gd name="connsiteX3" fmla="*/ 3629 w 111331"/>
                <a:gd name="connsiteY3" fmla="*/ 34966 h 44694"/>
                <a:gd name="connsiteX4" fmla="*/ 6296 w 111331"/>
                <a:gd name="connsiteY4" fmla="*/ 44586 h 44694"/>
                <a:gd name="connsiteX5" fmla="*/ 6296 w 111331"/>
                <a:gd name="connsiteY5" fmla="*/ 44586 h 4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331" h="44694">
                  <a:moveTo>
                    <a:pt x="6296" y="44586"/>
                  </a:moveTo>
                  <a:cubicBezTo>
                    <a:pt x="41729" y="38014"/>
                    <a:pt x="77448" y="26965"/>
                    <a:pt x="108880" y="9344"/>
                  </a:cubicBezTo>
                  <a:cubicBezTo>
                    <a:pt x="114500" y="6200"/>
                    <a:pt x="109452" y="-2467"/>
                    <a:pt x="103832" y="676"/>
                  </a:cubicBezTo>
                  <a:cubicBezTo>
                    <a:pt x="73161" y="17821"/>
                    <a:pt x="38205" y="28489"/>
                    <a:pt x="3629" y="34966"/>
                  </a:cubicBezTo>
                  <a:cubicBezTo>
                    <a:pt x="-2753" y="36109"/>
                    <a:pt x="9" y="45824"/>
                    <a:pt x="6296" y="44586"/>
                  </a:cubicBezTo>
                  <a:lnTo>
                    <a:pt x="6296" y="445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7EC1EED-9736-01D7-71DB-249E24CC9B8D}"/>
                </a:ext>
              </a:extLst>
            </p:cNvPr>
            <p:cNvSpPr/>
            <p:nvPr/>
          </p:nvSpPr>
          <p:spPr>
            <a:xfrm>
              <a:off x="4821090" y="3142383"/>
              <a:ext cx="91858" cy="30159"/>
            </a:xfrm>
            <a:custGeom>
              <a:avLst/>
              <a:gdLst>
                <a:gd name="connsiteX0" fmla="*/ 4846 w 91858"/>
                <a:gd name="connsiteY0" fmla="*/ 30107 h 30159"/>
                <a:gd name="connsiteX1" fmla="*/ 88380 w 91858"/>
                <a:gd name="connsiteY1" fmla="*/ 9914 h 30159"/>
                <a:gd name="connsiteX2" fmla="*/ 85713 w 91858"/>
                <a:gd name="connsiteY2" fmla="*/ 294 h 30159"/>
                <a:gd name="connsiteX3" fmla="*/ 4751 w 91858"/>
                <a:gd name="connsiteY3" fmla="*/ 20106 h 30159"/>
                <a:gd name="connsiteX4" fmla="*/ 4751 w 91858"/>
                <a:gd name="connsiteY4" fmla="*/ 30107 h 30159"/>
                <a:gd name="connsiteX5" fmla="*/ 4751 w 91858"/>
                <a:gd name="connsiteY5" fmla="*/ 30107 h 3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858" h="30159">
                  <a:moveTo>
                    <a:pt x="4846" y="30107"/>
                  </a:moveTo>
                  <a:cubicBezTo>
                    <a:pt x="33230" y="26488"/>
                    <a:pt x="61329" y="18868"/>
                    <a:pt x="88380" y="9914"/>
                  </a:cubicBezTo>
                  <a:cubicBezTo>
                    <a:pt x="94476" y="7914"/>
                    <a:pt x="91904" y="-1801"/>
                    <a:pt x="85713" y="294"/>
                  </a:cubicBezTo>
                  <a:cubicBezTo>
                    <a:pt x="59519" y="8962"/>
                    <a:pt x="32278" y="16677"/>
                    <a:pt x="4751" y="20106"/>
                  </a:cubicBezTo>
                  <a:cubicBezTo>
                    <a:pt x="-1536" y="20868"/>
                    <a:pt x="-1631" y="30965"/>
                    <a:pt x="4751" y="30107"/>
                  </a:cubicBezTo>
                  <a:lnTo>
                    <a:pt x="4751" y="301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44A49D-6754-99E5-D48C-7F153E6DBF2A}"/>
                </a:ext>
              </a:extLst>
            </p:cNvPr>
            <p:cNvSpPr/>
            <p:nvPr/>
          </p:nvSpPr>
          <p:spPr>
            <a:xfrm>
              <a:off x="4808959" y="3169249"/>
              <a:ext cx="104261" cy="39353"/>
            </a:xfrm>
            <a:custGeom>
              <a:avLst/>
              <a:gdLst>
                <a:gd name="connsiteX0" fmla="*/ 6213 w 104261"/>
                <a:gd name="connsiteY0" fmla="*/ 39246 h 39353"/>
                <a:gd name="connsiteX1" fmla="*/ 101749 w 104261"/>
                <a:gd name="connsiteY1" fmla="*/ 9243 h 39353"/>
                <a:gd name="connsiteX2" fmla="*/ 96701 w 104261"/>
                <a:gd name="connsiteY2" fmla="*/ 575 h 39353"/>
                <a:gd name="connsiteX3" fmla="*/ 3546 w 104261"/>
                <a:gd name="connsiteY3" fmla="*/ 29531 h 39353"/>
                <a:gd name="connsiteX4" fmla="*/ 6213 w 104261"/>
                <a:gd name="connsiteY4" fmla="*/ 39151 h 39353"/>
                <a:gd name="connsiteX5" fmla="*/ 6213 w 104261"/>
                <a:gd name="connsiteY5" fmla="*/ 39151 h 3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261" h="39353">
                  <a:moveTo>
                    <a:pt x="6213" y="39246"/>
                  </a:moveTo>
                  <a:cubicBezTo>
                    <a:pt x="37741" y="30960"/>
                    <a:pt x="72603" y="24102"/>
                    <a:pt x="101749" y="9243"/>
                  </a:cubicBezTo>
                  <a:cubicBezTo>
                    <a:pt x="107464" y="6290"/>
                    <a:pt x="102416" y="-2283"/>
                    <a:pt x="96701" y="575"/>
                  </a:cubicBezTo>
                  <a:cubicBezTo>
                    <a:pt x="68316" y="15053"/>
                    <a:pt x="34122" y="21435"/>
                    <a:pt x="3546" y="29531"/>
                  </a:cubicBezTo>
                  <a:cubicBezTo>
                    <a:pt x="-2645" y="31150"/>
                    <a:pt x="-73" y="40866"/>
                    <a:pt x="6213" y="39151"/>
                  </a:cubicBezTo>
                  <a:lnTo>
                    <a:pt x="6213" y="391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9FC1F703-389B-BF51-CBDE-D5407764726D}"/>
              </a:ext>
            </a:extLst>
          </p:cNvPr>
          <p:cNvSpPr/>
          <p:nvPr/>
        </p:nvSpPr>
        <p:spPr>
          <a:xfrm>
            <a:off x="839788" y="1819295"/>
            <a:ext cx="509618" cy="50961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PK" dirty="0"/>
          </a:p>
        </p:txBody>
      </p:sp>
      <p:grpSp>
        <p:nvGrpSpPr>
          <p:cNvPr id="48" name="Graphic 25">
            <a:extLst>
              <a:ext uri="{FF2B5EF4-FFF2-40B4-BE49-F238E27FC236}">
                <a16:creationId xmlns:a16="http://schemas.microsoft.com/office/drawing/2014/main" id="{E480AB0D-CB06-6F30-11ED-C601EFE63D91}"/>
              </a:ext>
            </a:extLst>
          </p:cNvPr>
          <p:cNvGrpSpPr/>
          <p:nvPr/>
        </p:nvGrpSpPr>
        <p:grpSpPr>
          <a:xfrm>
            <a:off x="930234" y="1895149"/>
            <a:ext cx="352466" cy="368324"/>
            <a:chOff x="7156829" y="3461138"/>
            <a:chExt cx="957752" cy="1000842"/>
          </a:xfrm>
          <a:solidFill>
            <a:srgbClr val="DCD6C6"/>
          </a:solidFill>
        </p:grpSpPr>
        <p:grpSp>
          <p:nvGrpSpPr>
            <p:cNvPr id="49" name="Graphic 25">
              <a:extLst>
                <a:ext uri="{FF2B5EF4-FFF2-40B4-BE49-F238E27FC236}">
                  <a16:creationId xmlns:a16="http://schemas.microsoft.com/office/drawing/2014/main" id="{646F78D5-7C63-66C7-A839-7F0E23A971C4}"/>
                </a:ext>
              </a:extLst>
            </p:cNvPr>
            <p:cNvGrpSpPr/>
            <p:nvPr/>
          </p:nvGrpSpPr>
          <p:grpSpPr>
            <a:xfrm>
              <a:off x="7156829" y="3461138"/>
              <a:ext cx="957752" cy="1000842"/>
              <a:chOff x="7156829" y="3461138"/>
              <a:chExt cx="957752" cy="1000842"/>
            </a:xfrm>
            <a:grpFill/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F2708F5C-939E-E785-840A-57E815AEF809}"/>
                  </a:ext>
                </a:extLst>
              </p:cNvPr>
              <p:cNvSpPr/>
              <p:nvPr/>
            </p:nvSpPr>
            <p:spPr>
              <a:xfrm>
                <a:off x="7170515" y="3926704"/>
                <a:ext cx="911000" cy="535276"/>
              </a:xfrm>
              <a:custGeom>
                <a:avLst/>
                <a:gdLst>
                  <a:gd name="connsiteX0" fmla="*/ 0 w 911000"/>
                  <a:gd name="connsiteY0" fmla="*/ 8072 h 535276"/>
                  <a:gd name="connsiteX1" fmla="*/ 9811 w 911000"/>
                  <a:gd name="connsiteY1" fmla="*/ 330017 h 535276"/>
                  <a:gd name="connsiteX2" fmla="*/ 28004 w 911000"/>
                  <a:gd name="connsiteY2" fmla="*/ 476893 h 535276"/>
                  <a:gd name="connsiteX3" fmla="*/ 89916 w 911000"/>
                  <a:gd name="connsiteY3" fmla="*/ 503277 h 535276"/>
                  <a:gd name="connsiteX4" fmla="*/ 507968 w 911000"/>
                  <a:gd name="connsiteY4" fmla="*/ 534233 h 535276"/>
                  <a:gd name="connsiteX5" fmla="*/ 906685 w 911000"/>
                  <a:gd name="connsiteY5" fmla="*/ 487847 h 535276"/>
                  <a:gd name="connsiteX6" fmla="*/ 910780 w 911000"/>
                  <a:gd name="connsiteY6" fmla="*/ 480608 h 535276"/>
                  <a:gd name="connsiteX7" fmla="*/ 910780 w 911000"/>
                  <a:gd name="connsiteY7" fmla="*/ 10644 h 535276"/>
                  <a:gd name="connsiteX8" fmla="*/ 894112 w 911000"/>
                  <a:gd name="connsiteY8" fmla="*/ 10644 h 535276"/>
                  <a:gd name="connsiteX9" fmla="*/ 894207 w 911000"/>
                  <a:gd name="connsiteY9" fmla="*/ 321254 h 535276"/>
                  <a:gd name="connsiteX10" fmla="*/ 894207 w 911000"/>
                  <a:gd name="connsiteY10" fmla="*/ 438507 h 535276"/>
                  <a:gd name="connsiteX11" fmla="*/ 894207 w 911000"/>
                  <a:gd name="connsiteY11" fmla="*/ 471368 h 535276"/>
                  <a:gd name="connsiteX12" fmla="*/ 878014 w 911000"/>
                  <a:gd name="connsiteY12" fmla="*/ 481846 h 535276"/>
                  <a:gd name="connsiteX13" fmla="*/ 658654 w 911000"/>
                  <a:gd name="connsiteY13" fmla="*/ 514898 h 535276"/>
                  <a:gd name="connsiteX14" fmla="*/ 387858 w 911000"/>
                  <a:gd name="connsiteY14" fmla="*/ 514231 h 535276"/>
                  <a:gd name="connsiteX15" fmla="*/ 151543 w 911000"/>
                  <a:gd name="connsiteY15" fmla="*/ 495467 h 535276"/>
                  <a:gd name="connsiteX16" fmla="*/ 42101 w 911000"/>
                  <a:gd name="connsiteY16" fmla="*/ 466225 h 535276"/>
                  <a:gd name="connsiteX17" fmla="*/ 23622 w 911000"/>
                  <a:gd name="connsiteY17" fmla="*/ 272772 h 535276"/>
                  <a:gd name="connsiteX18" fmla="*/ 17336 w 911000"/>
                  <a:gd name="connsiteY18" fmla="*/ 54459 h 535276"/>
                  <a:gd name="connsiteX19" fmla="*/ 16764 w 911000"/>
                  <a:gd name="connsiteY19" fmla="*/ 8072 h 535276"/>
                  <a:gd name="connsiteX20" fmla="*/ 95 w 911000"/>
                  <a:gd name="connsiteY20" fmla="*/ 8072 h 535276"/>
                  <a:gd name="connsiteX21" fmla="*/ 95 w 911000"/>
                  <a:gd name="connsiteY21" fmla="*/ 8072 h 53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11000" h="535276">
                    <a:moveTo>
                      <a:pt x="0" y="8072"/>
                    </a:moveTo>
                    <a:cubicBezTo>
                      <a:pt x="857" y="115419"/>
                      <a:pt x="3524" y="222861"/>
                      <a:pt x="9811" y="330017"/>
                    </a:cubicBezTo>
                    <a:cubicBezTo>
                      <a:pt x="12573" y="376976"/>
                      <a:pt x="11430" y="432125"/>
                      <a:pt x="28004" y="476893"/>
                    </a:cubicBezTo>
                    <a:cubicBezTo>
                      <a:pt x="36100" y="498800"/>
                      <a:pt x="70771" y="499848"/>
                      <a:pt x="89916" y="503277"/>
                    </a:cubicBezTo>
                    <a:cubicBezTo>
                      <a:pt x="226981" y="527471"/>
                      <a:pt x="369094" y="532614"/>
                      <a:pt x="507968" y="534233"/>
                    </a:cubicBezTo>
                    <a:cubicBezTo>
                      <a:pt x="634651" y="535662"/>
                      <a:pt x="788670" y="542520"/>
                      <a:pt x="906685" y="487847"/>
                    </a:cubicBezTo>
                    <a:cubicBezTo>
                      <a:pt x="909256" y="486608"/>
                      <a:pt x="910780" y="483370"/>
                      <a:pt x="910780" y="480608"/>
                    </a:cubicBezTo>
                    <a:cubicBezTo>
                      <a:pt x="910971" y="323921"/>
                      <a:pt x="911162" y="167330"/>
                      <a:pt x="910780" y="10644"/>
                    </a:cubicBezTo>
                    <a:cubicBezTo>
                      <a:pt x="910780" y="-119"/>
                      <a:pt x="894112" y="-119"/>
                      <a:pt x="894112" y="10644"/>
                    </a:cubicBezTo>
                    <a:cubicBezTo>
                      <a:pt x="894302" y="114181"/>
                      <a:pt x="894302" y="217718"/>
                      <a:pt x="894207" y="321254"/>
                    </a:cubicBezTo>
                    <a:cubicBezTo>
                      <a:pt x="894207" y="360307"/>
                      <a:pt x="894207" y="399455"/>
                      <a:pt x="894207" y="438507"/>
                    </a:cubicBezTo>
                    <a:cubicBezTo>
                      <a:pt x="894207" y="449461"/>
                      <a:pt x="894207" y="460415"/>
                      <a:pt x="894207" y="471368"/>
                    </a:cubicBezTo>
                    <a:cubicBezTo>
                      <a:pt x="894207" y="484418"/>
                      <a:pt x="892969" y="476321"/>
                      <a:pt x="878014" y="481846"/>
                    </a:cubicBezTo>
                    <a:cubicBezTo>
                      <a:pt x="809054" y="507182"/>
                      <a:pt x="731234" y="511088"/>
                      <a:pt x="658654" y="514898"/>
                    </a:cubicBezTo>
                    <a:cubicBezTo>
                      <a:pt x="568547" y="519660"/>
                      <a:pt x="477964" y="518136"/>
                      <a:pt x="387858" y="514231"/>
                    </a:cubicBezTo>
                    <a:cubicBezTo>
                      <a:pt x="308896" y="510802"/>
                      <a:pt x="230029" y="504896"/>
                      <a:pt x="151543" y="495467"/>
                    </a:cubicBezTo>
                    <a:cubicBezTo>
                      <a:pt x="129826" y="492800"/>
                      <a:pt x="50482" y="492895"/>
                      <a:pt x="42101" y="466225"/>
                    </a:cubicBezTo>
                    <a:cubicBezTo>
                      <a:pt x="23336" y="406408"/>
                      <a:pt x="26479" y="334780"/>
                      <a:pt x="23622" y="272772"/>
                    </a:cubicBezTo>
                    <a:cubicBezTo>
                      <a:pt x="20288" y="200096"/>
                      <a:pt x="18479" y="127230"/>
                      <a:pt x="17336" y="54459"/>
                    </a:cubicBezTo>
                    <a:cubicBezTo>
                      <a:pt x="17050" y="39029"/>
                      <a:pt x="16859" y="23598"/>
                      <a:pt x="16764" y="8072"/>
                    </a:cubicBezTo>
                    <a:cubicBezTo>
                      <a:pt x="16764" y="-2691"/>
                      <a:pt x="0" y="-2691"/>
                      <a:pt x="95" y="8072"/>
                    </a:cubicBezTo>
                    <a:lnTo>
                      <a:pt x="95" y="807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EA34E228-9C4A-F1A4-EFFB-9554F2EE1C55}"/>
                  </a:ext>
                </a:extLst>
              </p:cNvPr>
              <p:cNvSpPr/>
              <p:nvPr/>
            </p:nvSpPr>
            <p:spPr>
              <a:xfrm>
                <a:off x="7511605" y="4008595"/>
                <a:ext cx="248031" cy="161162"/>
              </a:xfrm>
              <a:custGeom>
                <a:avLst/>
                <a:gdLst>
                  <a:gd name="connsiteX0" fmla="*/ 239649 w 248031"/>
                  <a:gd name="connsiteY0" fmla="*/ 144399 h 161162"/>
                  <a:gd name="connsiteX1" fmla="*/ 8668 w 248031"/>
                  <a:gd name="connsiteY1" fmla="*/ 144399 h 161162"/>
                  <a:gd name="connsiteX2" fmla="*/ 16573 w 248031"/>
                  <a:gd name="connsiteY2" fmla="*/ 142018 h 161162"/>
                  <a:gd name="connsiteX3" fmla="*/ 16573 w 248031"/>
                  <a:gd name="connsiteY3" fmla="*/ 9049 h 161162"/>
                  <a:gd name="connsiteX4" fmla="*/ 12383 w 248031"/>
                  <a:gd name="connsiteY4" fmla="*/ 16669 h 161162"/>
                  <a:gd name="connsiteX5" fmla="*/ 239268 w 248031"/>
                  <a:gd name="connsiteY5" fmla="*/ 16669 h 161162"/>
                  <a:gd name="connsiteX6" fmla="*/ 231362 w 248031"/>
                  <a:gd name="connsiteY6" fmla="*/ 19050 h 161162"/>
                  <a:gd name="connsiteX7" fmla="*/ 231362 w 248031"/>
                  <a:gd name="connsiteY7" fmla="*/ 152781 h 161162"/>
                  <a:gd name="connsiteX8" fmla="*/ 248031 w 248031"/>
                  <a:gd name="connsiteY8" fmla="*/ 152781 h 161162"/>
                  <a:gd name="connsiteX9" fmla="*/ 248031 w 248031"/>
                  <a:gd name="connsiteY9" fmla="*/ 8382 h 161162"/>
                  <a:gd name="connsiteX10" fmla="*/ 239744 w 248031"/>
                  <a:gd name="connsiteY10" fmla="*/ 0 h 161162"/>
                  <a:gd name="connsiteX11" fmla="*/ 8287 w 248031"/>
                  <a:gd name="connsiteY11" fmla="*/ 0 h 161162"/>
                  <a:gd name="connsiteX12" fmla="*/ 0 w 248031"/>
                  <a:gd name="connsiteY12" fmla="*/ 8382 h 161162"/>
                  <a:gd name="connsiteX13" fmla="*/ 0 w 248031"/>
                  <a:gd name="connsiteY13" fmla="*/ 152781 h 161162"/>
                  <a:gd name="connsiteX14" fmla="*/ 8287 w 248031"/>
                  <a:gd name="connsiteY14" fmla="*/ 161163 h 161162"/>
                  <a:gd name="connsiteX15" fmla="*/ 239744 w 248031"/>
                  <a:gd name="connsiteY15" fmla="*/ 161163 h 161162"/>
                  <a:gd name="connsiteX16" fmla="*/ 239744 w 248031"/>
                  <a:gd name="connsiteY16" fmla="*/ 144494 h 161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8031" h="161162">
                    <a:moveTo>
                      <a:pt x="239649" y="144399"/>
                    </a:moveTo>
                    <a:lnTo>
                      <a:pt x="8668" y="144399"/>
                    </a:lnTo>
                    <a:cubicBezTo>
                      <a:pt x="18574" y="144399"/>
                      <a:pt x="16573" y="158401"/>
                      <a:pt x="16573" y="142018"/>
                    </a:cubicBezTo>
                    <a:lnTo>
                      <a:pt x="16573" y="9049"/>
                    </a:lnTo>
                    <a:cubicBezTo>
                      <a:pt x="16573" y="17431"/>
                      <a:pt x="3143" y="16669"/>
                      <a:pt x="12383" y="16669"/>
                    </a:cubicBezTo>
                    <a:lnTo>
                      <a:pt x="239268" y="16669"/>
                    </a:lnTo>
                    <a:cubicBezTo>
                      <a:pt x="229362" y="16669"/>
                      <a:pt x="231362" y="2667"/>
                      <a:pt x="231362" y="19050"/>
                    </a:cubicBezTo>
                    <a:lnTo>
                      <a:pt x="231362" y="152781"/>
                    </a:lnTo>
                    <a:cubicBezTo>
                      <a:pt x="231362" y="163544"/>
                      <a:pt x="248031" y="163544"/>
                      <a:pt x="248031" y="152781"/>
                    </a:cubicBezTo>
                    <a:lnTo>
                      <a:pt x="248031" y="8382"/>
                    </a:lnTo>
                    <a:cubicBezTo>
                      <a:pt x="248031" y="3810"/>
                      <a:pt x="244221" y="0"/>
                      <a:pt x="239744" y="0"/>
                    </a:cubicBezTo>
                    <a:lnTo>
                      <a:pt x="8287" y="0"/>
                    </a:lnTo>
                    <a:cubicBezTo>
                      <a:pt x="3715" y="0"/>
                      <a:pt x="0" y="3810"/>
                      <a:pt x="0" y="8382"/>
                    </a:cubicBezTo>
                    <a:lnTo>
                      <a:pt x="0" y="152781"/>
                    </a:lnTo>
                    <a:cubicBezTo>
                      <a:pt x="0" y="157353"/>
                      <a:pt x="3810" y="161163"/>
                      <a:pt x="8287" y="161163"/>
                    </a:cubicBezTo>
                    <a:lnTo>
                      <a:pt x="239744" y="161163"/>
                    </a:lnTo>
                    <a:cubicBezTo>
                      <a:pt x="250508" y="161163"/>
                      <a:pt x="250508" y="144494"/>
                      <a:pt x="239744" y="1444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4D50EAA9-39B8-2EB4-28DF-BB8ADC0AB99C}"/>
                  </a:ext>
                </a:extLst>
              </p:cNvPr>
              <p:cNvSpPr/>
              <p:nvPr/>
            </p:nvSpPr>
            <p:spPr>
              <a:xfrm>
                <a:off x="7156829" y="3652863"/>
                <a:ext cx="957752" cy="433196"/>
              </a:xfrm>
              <a:custGeom>
                <a:avLst/>
                <a:gdLst>
                  <a:gd name="connsiteX0" fmla="*/ 934372 w 957752"/>
                  <a:gd name="connsiteY0" fmla="*/ 25787 h 433196"/>
                  <a:gd name="connsiteX1" fmla="*/ 849695 w 957752"/>
                  <a:gd name="connsiteY1" fmla="*/ 6832 h 433196"/>
                  <a:gd name="connsiteX2" fmla="*/ 653194 w 957752"/>
                  <a:gd name="connsiteY2" fmla="*/ 164 h 433196"/>
                  <a:gd name="connsiteX3" fmla="*/ 185707 w 957752"/>
                  <a:gd name="connsiteY3" fmla="*/ 11023 h 433196"/>
                  <a:gd name="connsiteX4" fmla="*/ 52834 w 957752"/>
                  <a:gd name="connsiteY4" fmla="*/ 21024 h 433196"/>
                  <a:gd name="connsiteX5" fmla="*/ 5018 w 957752"/>
                  <a:gd name="connsiteY5" fmla="*/ 107416 h 433196"/>
                  <a:gd name="connsiteX6" fmla="*/ 732 w 957752"/>
                  <a:gd name="connsiteY6" fmla="*/ 217334 h 433196"/>
                  <a:gd name="connsiteX7" fmla="*/ 2732 w 957752"/>
                  <a:gd name="connsiteY7" fmla="*/ 276008 h 433196"/>
                  <a:gd name="connsiteX8" fmla="*/ 51500 w 957752"/>
                  <a:gd name="connsiteY8" fmla="*/ 313156 h 433196"/>
                  <a:gd name="connsiteX9" fmla="*/ 141035 w 957752"/>
                  <a:gd name="connsiteY9" fmla="*/ 365067 h 433196"/>
                  <a:gd name="connsiteX10" fmla="*/ 318200 w 957752"/>
                  <a:gd name="connsiteY10" fmla="*/ 425932 h 433196"/>
                  <a:gd name="connsiteX11" fmla="*/ 360586 w 957752"/>
                  <a:gd name="connsiteY11" fmla="*/ 433076 h 433196"/>
                  <a:gd name="connsiteX12" fmla="*/ 371159 w 957752"/>
                  <a:gd name="connsiteY12" fmla="*/ 425075 h 433196"/>
                  <a:gd name="connsiteX13" fmla="*/ 371159 w 957752"/>
                  <a:gd name="connsiteY13" fmla="*/ 365829 h 433196"/>
                  <a:gd name="connsiteX14" fmla="*/ 370397 w 957752"/>
                  <a:gd name="connsiteY14" fmla="*/ 372497 h 433196"/>
                  <a:gd name="connsiteX15" fmla="*/ 590043 w 957752"/>
                  <a:gd name="connsiteY15" fmla="*/ 372497 h 433196"/>
                  <a:gd name="connsiteX16" fmla="*/ 586043 w 957752"/>
                  <a:gd name="connsiteY16" fmla="*/ 371068 h 433196"/>
                  <a:gd name="connsiteX17" fmla="*/ 586043 w 957752"/>
                  <a:gd name="connsiteY17" fmla="*/ 418788 h 433196"/>
                  <a:gd name="connsiteX18" fmla="*/ 596616 w 957752"/>
                  <a:gd name="connsiteY18" fmla="*/ 426789 h 433196"/>
                  <a:gd name="connsiteX19" fmla="*/ 823406 w 957752"/>
                  <a:gd name="connsiteY19" fmla="*/ 350208 h 433196"/>
                  <a:gd name="connsiteX20" fmla="*/ 933229 w 957752"/>
                  <a:gd name="connsiteY20" fmla="*/ 280961 h 433196"/>
                  <a:gd name="connsiteX21" fmla="*/ 955137 w 957752"/>
                  <a:gd name="connsiteY21" fmla="*/ 176472 h 433196"/>
                  <a:gd name="connsiteX22" fmla="*/ 935610 w 957752"/>
                  <a:gd name="connsiteY22" fmla="*/ 27501 h 433196"/>
                  <a:gd name="connsiteX23" fmla="*/ 921228 w 957752"/>
                  <a:gd name="connsiteY23" fmla="*/ 35883 h 433196"/>
                  <a:gd name="connsiteX24" fmla="*/ 938468 w 957752"/>
                  <a:gd name="connsiteY24" fmla="*/ 176472 h 433196"/>
                  <a:gd name="connsiteX25" fmla="*/ 914274 w 957752"/>
                  <a:gd name="connsiteY25" fmla="*/ 275532 h 433196"/>
                  <a:gd name="connsiteX26" fmla="*/ 592139 w 957752"/>
                  <a:gd name="connsiteY26" fmla="*/ 410692 h 433196"/>
                  <a:gd name="connsiteX27" fmla="*/ 602712 w 957752"/>
                  <a:gd name="connsiteY27" fmla="*/ 418693 h 433196"/>
                  <a:gd name="connsiteX28" fmla="*/ 602712 w 957752"/>
                  <a:gd name="connsiteY28" fmla="*/ 364019 h 433196"/>
                  <a:gd name="connsiteX29" fmla="*/ 594425 w 957752"/>
                  <a:gd name="connsiteY29" fmla="*/ 355637 h 433196"/>
                  <a:gd name="connsiteX30" fmla="*/ 362968 w 957752"/>
                  <a:gd name="connsiteY30" fmla="*/ 355637 h 433196"/>
                  <a:gd name="connsiteX31" fmla="*/ 354681 w 957752"/>
                  <a:gd name="connsiteY31" fmla="*/ 364019 h 433196"/>
                  <a:gd name="connsiteX32" fmla="*/ 354681 w 957752"/>
                  <a:gd name="connsiteY32" fmla="*/ 424979 h 433196"/>
                  <a:gd name="connsiteX33" fmla="*/ 365253 w 957752"/>
                  <a:gd name="connsiteY33" fmla="*/ 416978 h 433196"/>
                  <a:gd name="connsiteX34" fmla="*/ 30164 w 957752"/>
                  <a:gd name="connsiteY34" fmla="*/ 277723 h 433196"/>
                  <a:gd name="connsiteX35" fmla="*/ 18734 w 957752"/>
                  <a:gd name="connsiteY35" fmla="*/ 262388 h 433196"/>
                  <a:gd name="connsiteX36" fmla="*/ 17686 w 957752"/>
                  <a:gd name="connsiteY36" fmla="*/ 225145 h 433196"/>
                  <a:gd name="connsiteX37" fmla="*/ 20067 w 957752"/>
                  <a:gd name="connsiteY37" fmla="*/ 125513 h 433196"/>
                  <a:gd name="connsiteX38" fmla="*/ 44737 w 957752"/>
                  <a:gd name="connsiteY38" fmla="*/ 39312 h 433196"/>
                  <a:gd name="connsiteX39" fmla="*/ 76646 w 957752"/>
                  <a:gd name="connsiteY39" fmla="*/ 34835 h 433196"/>
                  <a:gd name="connsiteX40" fmla="*/ 225426 w 957752"/>
                  <a:gd name="connsiteY40" fmla="*/ 25596 h 433196"/>
                  <a:gd name="connsiteX41" fmla="*/ 643955 w 957752"/>
                  <a:gd name="connsiteY41" fmla="*/ 16643 h 433196"/>
                  <a:gd name="connsiteX42" fmla="*/ 824359 w 957752"/>
                  <a:gd name="connsiteY42" fmla="*/ 21500 h 433196"/>
                  <a:gd name="connsiteX43" fmla="*/ 922561 w 957752"/>
                  <a:gd name="connsiteY43" fmla="*/ 37502 h 433196"/>
                  <a:gd name="connsiteX44" fmla="*/ 934372 w 957752"/>
                  <a:gd name="connsiteY44" fmla="*/ 25691 h 433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957752" h="433196">
                    <a:moveTo>
                      <a:pt x="934372" y="25787"/>
                    </a:moveTo>
                    <a:cubicBezTo>
                      <a:pt x="916656" y="7118"/>
                      <a:pt x="872841" y="8832"/>
                      <a:pt x="849695" y="6832"/>
                    </a:cubicBezTo>
                    <a:cubicBezTo>
                      <a:pt x="784449" y="1117"/>
                      <a:pt x="718631" y="545"/>
                      <a:pt x="653194" y="164"/>
                    </a:cubicBezTo>
                    <a:cubicBezTo>
                      <a:pt x="497365" y="-883"/>
                      <a:pt x="341346" y="3117"/>
                      <a:pt x="185707" y="11023"/>
                    </a:cubicBezTo>
                    <a:cubicBezTo>
                      <a:pt x="141511" y="13309"/>
                      <a:pt x="96648" y="14738"/>
                      <a:pt x="52834" y="21024"/>
                    </a:cubicBezTo>
                    <a:cubicBezTo>
                      <a:pt x="12352" y="26834"/>
                      <a:pt x="9209" y="73507"/>
                      <a:pt x="5018" y="107416"/>
                    </a:cubicBezTo>
                    <a:cubicBezTo>
                      <a:pt x="541" y="143801"/>
                      <a:pt x="446" y="180758"/>
                      <a:pt x="732" y="217334"/>
                    </a:cubicBezTo>
                    <a:cubicBezTo>
                      <a:pt x="922" y="235241"/>
                      <a:pt x="-2031" y="258482"/>
                      <a:pt x="2732" y="276008"/>
                    </a:cubicBezTo>
                    <a:cubicBezTo>
                      <a:pt x="6637" y="290391"/>
                      <a:pt x="39975" y="305250"/>
                      <a:pt x="51500" y="313156"/>
                    </a:cubicBezTo>
                    <a:cubicBezTo>
                      <a:pt x="79980" y="332682"/>
                      <a:pt x="110269" y="349446"/>
                      <a:pt x="141035" y="365067"/>
                    </a:cubicBezTo>
                    <a:cubicBezTo>
                      <a:pt x="196947" y="393452"/>
                      <a:pt x="256954" y="412978"/>
                      <a:pt x="318200" y="425932"/>
                    </a:cubicBezTo>
                    <a:cubicBezTo>
                      <a:pt x="332202" y="428885"/>
                      <a:pt x="346394" y="430980"/>
                      <a:pt x="360586" y="433076"/>
                    </a:cubicBezTo>
                    <a:cubicBezTo>
                      <a:pt x="365825" y="433838"/>
                      <a:pt x="371159" y="430980"/>
                      <a:pt x="371159" y="425075"/>
                    </a:cubicBezTo>
                    <a:lnTo>
                      <a:pt x="371159" y="365829"/>
                    </a:lnTo>
                    <a:cubicBezTo>
                      <a:pt x="371159" y="373735"/>
                      <a:pt x="356967" y="372497"/>
                      <a:pt x="370397" y="372497"/>
                    </a:cubicBezTo>
                    <a:lnTo>
                      <a:pt x="590043" y="372497"/>
                    </a:lnTo>
                    <a:cubicBezTo>
                      <a:pt x="598902" y="372497"/>
                      <a:pt x="586043" y="359543"/>
                      <a:pt x="586043" y="371068"/>
                    </a:cubicBezTo>
                    <a:lnTo>
                      <a:pt x="586043" y="418788"/>
                    </a:lnTo>
                    <a:cubicBezTo>
                      <a:pt x="586043" y="424503"/>
                      <a:pt x="591377" y="427837"/>
                      <a:pt x="596616" y="426789"/>
                    </a:cubicBezTo>
                    <a:cubicBezTo>
                      <a:pt x="675578" y="411359"/>
                      <a:pt x="751206" y="385736"/>
                      <a:pt x="823406" y="350208"/>
                    </a:cubicBezTo>
                    <a:cubicBezTo>
                      <a:pt x="860744" y="331920"/>
                      <a:pt x="903130" y="310584"/>
                      <a:pt x="933229" y="280961"/>
                    </a:cubicBezTo>
                    <a:cubicBezTo>
                      <a:pt x="954851" y="259625"/>
                      <a:pt x="953041" y="203999"/>
                      <a:pt x="955137" y="176472"/>
                    </a:cubicBezTo>
                    <a:cubicBezTo>
                      <a:pt x="958661" y="130943"/>
                      <a:pt x="963043" y="67411"/>
                      <a:pt x="935610" y="27501"/>
                    </a:cubicBezTo>
                    <a:cubicBezTo>
                      <a:pt x="929514" y="18738"/>
                      <a:pt x="915132" y="27025"/>
                      <a:pt x="921228" y="35883"/>
                    </a:cubicBezTo>
                    <a:cubicBezTo>
                      <a:pt x="947231" y="73602"/>
                      <a:pt x="941135" y="133133"/>
                      <a:pt x="938468" y="176472"/>
                    </a:cubicBezTo>
                    <a:cubicBezTo>
                      <a:pt x="936753" y="204380"/>
                      <a:pt x="938087" y="255625"/>
                      <a:pt x="914274" y="275532"/>
                    </a:cubicBezTo>
                    <a:cubicBezTo>
                      <a:pt x="826263" y="348970"/>
                      <a:pt x="702343" y="389165"/>
                      <a:pt x="592139" y="410692"/>
                    </a:cubicBezTo>
                    <a:cubicBezTo>
                      <a:pt x="595663" y="413359"/>
                      <a:pt x="599187" y="416026"/>
                      <a:pt x="602712" y="418693"/>
                    </a:cubicBezTo>
                    <a:lnTo>
                      <a:pt x="602712" y="364019"/>
                    </a:lnTo>
                    <a:cubicBezTo>
                      <a:pt x="602712" y="359447"/>
                      <a:pt x="598902" y="355637"/>
                      <a:pt x="594425" y="355637"/>
                    </a:cubicBezTo>
                    <a:lnTo>
                      <a:pt x="362968" y="355637"/>
                    </a:lnTo>
                    <a:cubicBezTo>
                      <a:pt x="358395" y="355637"/>
                      <a:pt x="354681" y="359447"/>
                      <a:pt x="354681" y="364019"/>
                    </a:cubicBezTo>
                    <a:lnTo>
                      <a:pt x="354681" y="424979"/>
                    </a:lnTo>
                    <a:cubicBezTo>
                      <a:pt x="358205" y="422312"/>
                      <a:pt x="361729" y="419645"/>
                      <a:pt x="365253" y="416978"/>
                    </a:cubicBezTo>
                    <a:cubicBezTo>
                      <a:pt x="242381" y="398976"/>
                      <a:pt x="130843" y="349922"/>
                      <a:pt x="30164" y="277723"/>
                    </a:cubicBezTo>
                    <a:cubicBezTo>
                      <a:pt x="17781" y="268865"/>
                      <a:pt x="19401" y="275913"/>
                      <a:pt x="18734" y="262388"/>
                    </a:cubicBezTo>
                    <a:cubicBezTo>
                      <a:pt x="18162" y="250005"/>
                      <a:pt x="17877" y="237623"/>
                      <a:pt x="17686" y="225145"/>
                    </a:cubicBezTo>
                    <a:cubicBezTo>
                      <a:pt x="17019" y="191903"/>
                      <a:pt x="17686" y="158660"/>
                      <a:pt x="20067" y="125513"/>
                    </a:cubicBezTo>
                    <a:cubicBezTo>
                      <a:pt x="21306" y="108845"/>
                      <a:pt x="22639" y="46456"/>
                      <a:pt x="44737" y="39312"/>
                    </a:cubicBezTo>
                    <a:cubicBezTo>
                      <a:pt x="54738" y="36074"/>
                      <a:pt x="66264" y="35883"/>
                      <a:pt x="76646" y="34835"/>
                    </a:cubicBezTo>
                    <a:cubicBezTo>
                      <a:pt x="126081" y="30073"/>
                      <a:pt x="175801" y="27882"/>
                      <a:pt x="225426" y="25596"/>
                    </a:cubicBezTo>
                    <a:cubicBezTo>
                      <a:pt x="364777" y="19214"/>
                      <a:pt x="504414" y="16071"/>
                      <a:pt x="643955" y="16643"/>
                    </a:cubicBezTo>
                    <a:cubicBezTo>
                      <a:pt x="704153" y="16833"/>
                      <a:pt x="764351" y="17881"/>
                      <a:pt x="824359" y="21500"/>
                    </a:cubicBezTo>
                    <a:cubicBezTo>
                      <a:pt x="847314" y="22929"/>
                      <a:pt x="904940" y="18833"/>
                      <a:pt x="922561" y="37502"/>
                    </a:cubicBezTo>
                    <a:cubicBezTo>
                      <a:pt x="929991" y="45313"/>
                      <a:pt x="941706" y="33502"/>
                      <a:pt x="934372" y="256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C033AEE-7D16-AF9A-5DAF-BC5EE7E67738}"/>
                  </a:ext>
                </a:extLst>
              </p:cNvPr>
              <p:cNvSpPr/>
              <p:nvPr/>
            </p:nvSpPr>
            <p:spPr>
              <a:xfrm>
                <a:off x="7574946" y="4048124"/>
                <a:ext cx="121253" cy="82105"/>
              </a:xfrm>
              <a:custGeom>
                <a:avLst/>
                <a:gdLst>
                  <a:gd name="connsiteX0" fmla="*/ 112871 w 121253"/>
                  <a:gd name="connsiteY0" fmla="*/ 65342 h 82105"/>
                  <a:gd name="connsiteX1" fmla="*/ 8192 w 121253"/>
                  <a:gd name="connsiteY1" fmla="*/ 65342 h 82105"/>
                  <a:gd name="connsiteX2" fmla="*/ 16478 w 121253"/>
                  <a:gd name="connsiteY2" fmla="*/ 73724 h 82105"/>
                  <a:gd name="connsiteX3" fmla="*/ 16478 w 121253"/>
                  <a:gd name="connsiteY3" fmla="*/ 8382 h 82105"/>
                  <a:gd name="connsiteX4" fmla="*/ 8192 w 121253"/>
                  <a:gd name="connsiteY4" fmla="*/ 16764 h 82105"/>
                  <a:gd name="connsiteX5" fmla="*/ 112871 w 121253"/>
                  <a:gd name="connsiteY5" fmla="*/ 16764 h 82105"/>
                  <a:gd name="connsiteX6" fmla="*/ 104585 w 121253"/>
                  <a:gd name="connsiteY6" fmla="*/ 8382 h 82105"/>
                  <a:gd name="connsiteX7" fmla="*/ 104585 w 121253"/>
                  <a:gd name="connsiteY7" fmla="*/ 73724 h 82105"/>
                  <a:gd name="connsiteX8" fmla="*/ 121253 w 121253"/>
                  <a:gd name="connsiteY8" fmla="*/ 73724 h 82105"/>
                  <a:gd name="connsiteX9" fmla="*/ 121253 w 121253"/>
                  <a:gd name="connsiteY9" fmla="*/ 8382 h 82105"/>
                  <a:gd name="connsiteX10" fmla="*/ 112967 w 121253"/>
                  <a:gd name="connsiteY10" fmla="*/ 0 h 82105"/>
                  <a:gd name="connsiteX11" fmla="*/ 8287 w 121253"/>
                  <a:gd name="connsiteY11" fmla="*/ 0 h 82105"/>
                  <a:gd name="connsiteX12" fmla="*/ 0 w 121253"/>
                  <a:gd name="connsiteY12" fmla="*/ 8382 h 82105"/>
                  <a:gd name="connsiteX13" fmla="*/ 0 w 121253"/>
                  <a:gd name="connsiteY13" fmla="*/ 73724 h 82105"/>
                  <a:gd name="connsiteX14" fmla="*/ 8287 w 121253"/>
                  <a:gd name="connsiteY14" fmla="*/ 82105 h 82105"/>
                  <a:gd name="connsiteX15" fmla="*/ 112967 w 121253"/>
                  <a:gd name="connsiteY15" fmla="*/ 82105 h 82105"/>
                  <a:gd name="connsiteX16" fmla="*/ 112967 w 121253"/>
                  <a:gd name="connsiteY16" fmla="*/ 65437 h 82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1253" h="82105">
                    <a:moveTo>
                      <a:pt x="112871" y="65342"/>
                    </a:moveTo>
                    <a:lnTo>
                      <a:pt x="8192" y="65342"/>
                    </a:lnTo>
                    <a:cubicBezTo>
                      <a:pt x="10954" y="68104"/>
                      <a:pt x="13716" y="70866"/>
                      <a:pt x="16478" y="73724"/>
                    </a:cubicBezTo>
                    <a:lnTo>
                      <a:pt x="16478" y="8382"/>
                    </a:lnTo>
                    <a:cubicBezTo>
                      <a:pt x="13716" y="11144"/>
                      <a:pt x="10954" y="13907"/>
                      <a:pt x="8192" y="16764"/>
                    </a:cubicBezTo>
                    <a:lnTo>
                      <a:pt x="112871" y="16764"/>
                    </a:lnTo>
                    <a:lnTo>
                      <a:pt x="104585" y="8382"/>
                    </a:lnTo>
                    <a:lnTo>
                      <a:pt x="104585" y="73724"/>
                    </a:lnTo>
                    <a:cubicBezTo>
                      <a:pt x="104585" y="84487"/>
                      <a:pt x="121253" y="84487"/>
                      <a:pt x="121253" y="73724"/>
                    </a:cubicBezTo>
                    <a:lnTo>
                      <a:pt x="121253" y="8382"/>
                    </a:lnTo>
                    <a:cubicBezTo>
                      <a:pt x="121253" y="3810"/>
                      <a:pt x="117443" y="0"/>
                      <a:pt x="112967" y="0"/>
                    </a:cubicBezTo>
                    <a:lnTo>
                      <a:pt x="8287" y="0"/>
                    </a:lnTo>
                    <a:cubicBezTo>
                      <a:pt x="3715" y="0"/>
                      <a:pt x="0" y="3810"/>
                      <a:pt x="0" y="8382"/>
                    </a:cubicBezTo>
                    <a:lnTo>
                      <a:pt x="0" y="73724"/>
                    </a:lnTo>
                    <a:cubicBezTo>
                      <a:pt x="0" y="78296"/>
                      <a:pt x="3810" y="82105"/>
                      <a:pt x="8287" y="82105"/>
                    </a:cubicBezTo>
                    <a:lnTo>
                      <a:pt x="112967" y="82105"/>
                    </a:lnTo>
                    <a:cubicBezTo>
                      <a:pt x="123730" y="82105"/>
                      <a:pt x="123730" y="65437"/>
                      <a:pt x="112967" y="654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2175D2E9-C5C2-4543-4542-8150CC7705FA}"/>
                  </a:ext>
                </a:extLst>
              </p:cNvPr>
              <p:cNvSpPr/>
              <p:nvPr/>
            </p:nvSpPr>
            <p:spPr>
              <a:xfrm>
                <a:off x="7427210" y="3461138"/>
                <a:ext cx="428286" cy="214915"/>
              </a:xfrm>
              <a:custGeom>
                <a:avLst/>
                <a:gdLst>
                  <a:gd name="connsiteX0" fmla="*/ 16672 w 428286"/>
                  <a:gd name="connsiteY0" fmla="*/ 206843 h 214915"/>
                  <a:gd name="connsiteX1" fmla="*/ 208315 w 428286"/>
                  <a:gd name="connsiteY1" fmla="*/ 16724 h 214915"/>
                  <a:gd name="connsiteX2" fmla="*/ 411579 w 428286"/>
                  <a:gd name="connsiteY2" fmla="*/ 199985 h 214915"/>
                  <a:gd name="connsiteX3" fmla="*/ 428248 w 428286"/>
                  <a:gd name="connsiteY3" fmla="*/ 199985 h 214915"/>
                  <a:gd name="connsiteX4" fmla="*/ 208315 w 428286"/>
                  <a:gd name="connsiteY4" fmla="*/ 55 h 214915"/>
                  <a:gd name="connsiteX5" fmla="*/ 4 w 428286"/>
                  <a:gd name="connsiteY5" fmla="*/ 206843 h 214915"/>
                  <a:gd name="connsiteX6" fmla="*/ 16672 w 428286"/>
                  <a:gd name="connsiteY6" fmla="*/ 206843 h 214915"/>
                  <a:gd name="connsiteX7" fmla="*/ 16672 w 428286"/>
                  <a:gd name="connsiteY7" fmla="*/ 206843 h 214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8286" h="214915">
                    <a:moveTo>
                      <a:pt x="16672" y="206843"/>
                    </a:moveTo>
                    <a:cubicBezTo>
                      <a:pt x="19911" y="97877"/>
                      <a:pt x="99540" y="19296"/>
                      <a:pt x="208315" y="16724"/>
                    </a:cubicBezTo>
                    <a:cubicBezTo>
                      <a:pt x="314519" y="14247"/>
                      <a:pt x="401958" y="94829"/>
                      <a:pt x="411579" y="199985"/>
                    </a:cubicBezTo>
                    <a:cubicBezTo>
                      <a:pt x="412531" y="210558"/>
                      <a:pt x="429200" y="210653"/>
                      <a:pt x="428248" y="199985"/>
                    </a:cubicBezTo>
                    <a:cubicBezTo>
                      <a:pt x="417484" y="82161"/>
                      <a:pt x="324330" y="2627"/>
                      <a:pt x="208315" y="55"/>
                    </a:cubicBezTo>
                    <a:cubicBezTo>
                      <a:pt x="90396" y="-2612"/>
                      <a:pt x="3432" y="91781"/>
                      <a:pt x="4" y="206843"/>
                    </a:cubicBezTo>
                    <a:cubicBezTo>
                      <a:pt x="-282" y="217606"/>
                      <a:pt x="16387" y="217606"/>
                      <a:pt x="16672" y="206843"/>
                    </a:cubicBezTo>
                    <a:lnTo>
                      <a:pt x="16672" y="20684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DB63880-F047-FBBF-0CBA-500251482B44}"/>
                  </a:ext>
                </a:extLst>
              </p:cNvPr>
              <p:cNvSpPr/>
              <p:nvPr/>
            </p:nvSpPr>
            <p:spPr>
              <a:xfrm>
                <a:off x="7500524" y="3530294"/>
                <a:ext cx="258928" cy="143342"/>
              </a:xfrm>
              <a:custGeom>
                <a:avLst/>
                <a:gdLst>
                  <a:gd name="connsiteX0" fmla="*/ 16606 w 258928"/>
                  <a:gd name="connsiteY0" fmla="*/ 135211 h 143342"/>
                  <a:gd name="connsiteX1" fmla="*/ 125476 w 258928"/>
                  <a:gd name="connsiteY1" fmla="*/ 16244 h 143342"/>
                  <a:gd name="connsiteX2" fmla="*/ 242729 w 258928"/>
                  <a:gd name="connsiteY2" fmla="*/ 133211 h 143342"/>
                  <a:gd name="connsiteX3" fmla="*/ 258826 w 258928"/>
                  <a:gd name="connsiteY3" fmla="*/ 128829 h 143342"/>
                  <a:gd name="connsiteX4" fmla="*/ 113951 w 258928"/>
                  <a:gd name="connsiteY4" fmla="*/ 146 h 143342"/>
                  <a:gd name="connsiteX5" fmla="*/ 32 w 258928"/>
                  <a:gd name="connsiteY5" fmla="*/ 135306 h 143342"/>
                  <a:gd name="connsiteX6" fmla="*/ 16701 w 258928"/>
                  <a:gd name="connsiteY6" fmla="*/ 135306 h 143342"/>
                  <a:gd name="connsiteX7" fmla="*/ 16701 w 258928"/>
                  <a:gd name="connsiteY7" fmla="*/ 135306 h 143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8928" h="143342">
                    <a:moveTo>
                      <a:pt x="16606" y="135211"/>
                    </a:moveTo>
                    <a:cubicBezTo>
                      <a:pt x="21559" y="73584"/>
                      <a:pt x="60135" y="19101"/>
                      <a:pt x="125476" y="16244"/>
                    </a:cubicBezTo>
                    <a:cubicBezTo>
                      <a:pt x="190818" y="13386"/>
                      <a:pt x="233966" y="74632"/>
                      <a:pt x="242729" y="133211"/>
                    </a:cubicBezTo>
                    <a:cubicBezTo>
                      <a:pt x="244348" y="143783"/>
                      <a:pt x="260350" y="139307"/>
                      <a:pt x="258826" y="128829"/>
                    </a:cubicBezTo>
                    <a:cubicBezTo>
                      <a:pt x="247682" y="53963"/>
                      <a:pt x="191580" y="-3283"/>
                      <a:pt x="113951" y="146"/>
                    </a:cubicBezTo>
                    <a:cubicBezTo>
                      <a:pt x="44800" y="3194"/>
                      <a:pt x="5080" y="73108"/>
                      <a:pt x="32" y="135306"/>
                    </a:cubicBezTo>
                    <a:cubicBezTo>
                      <a:pt x="-825" y="146069"/>
                      <a:pt x="15843" y="145974"/>
                      <a:pt x="16701" y="135306"/>
                    </a:cubicBezTo>
                    <a:lnTo>
                      <a:pt x="16701" y="1353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DAC8C3B-3F6C-8858-A987-AEC43510DB7B}"/>
                </a:ext>
              </a:extLst>
            </p:cNvPr>
            <p:cNvSpPr/>
            <p:nvPr/>
          </p:nvSpPr>
          <p:spPr>
            <a:xfrm>
              <a:off x="7948636" y="3701336"/>
              <a:ext cx="145039" cy="24843"/>
            </a:xfrm>
            <a:custGeom>
              <a:avLst/>
              <a:gdLst>
                <a:gd name="connsiteX0" fmla="*/ 5786 w 145039"/>
                <a:gd name="connsiteY0" fmla="*/ 24843 h 24843"/>
                <a:gd name="connsiteX1" fmla="*/ 140756 w 145039"/>
                <a:gd name="connsiteY1" fmla="*/ 11699 h 24843"/>
                <a:gd name="connsiteX2" fmla="*/ 137613 w 145039"/>
                <a:gd name="connsiteY2" fmla="*/ 173 h 24843"/>
                <a:gd name="connsiteX3" fmla="*/ 5786 w 145039"/>
                <a:gd name="connsiteY3" fmla="*/ 12937 h 24843"/>
                <a:gd name="connsiteX4" fmla="*/ 5786 w 145039"/>
                <a:gd name="connsiteY4" fmla="*/ 24843 h 24843"/>
                <a:gd name="connsiteX5" fmla="*/ 5786 w 145039"/>
                <a:gd name="connsiteY5" fmla="*/ 24843 h 24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039" h="24843">
                  <a:moveTo>
                    <a:pt x="5786" y="24843"/>
                  </a:moveTo>
                  <a:cubicBezTo>
                    <a:pt x="50840" y="24462"/>
                    <a:pt x="96846" y="21795"/>
                    <a:pt x="140756" y="11699"/>
                  </a:cubicBezTo>
                  <a:cubicBezTo>
                    <a:pt x="148281" y="9984"/>
                    <a:pt x="145042" y="-1541"/>
                    <a:pt x="137613" y="173"/>
                  </a:cubicBezTo>
                  <a:cubicBezTo>
                    <a:pt x="94750" y="10079"/>
                    <a:pt x="49697" y="12556"/>
                    <a:pt x="5786" y="12937"/>
                  </a:cubicBezTo>
                  <a:cubicBezTo>
                    <a:pt x="-1929" y="12937"/>
                    <a:pt x="-1929" y="24938"/>
                    <a:pt x="5786" y="24843"/>
                  </a:cubicBezTo>
                  <a:lnTo>
                    <a:pt x="5786" y="248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A089894-9BA0-C449-0C97-B0F9F59B2B05}"/>
                </a:ext>
              </a:extLst>
            </p:cNvPr>
            <p:cNvSpPr/>
            <p:nvPr/>
          </p:nvSpPr>
          <p:spPr>
            <a:xfrm>
              <a:off x="7988486" y="3739692"/>
              <a:ext cx="120986" cy="26310"/>
            </a:xfrm>
            <a:custGeom>
              <a:avLst/>
              <a:gdLst>
                <a:gd name="connsiteX0" fmla="*/ 5655 w 120986"/>
                <a:gd name="connsiteY0" fmla="*/ 26206 h 26310"/>
                <a:gd name="connsiteX1" fmla="*/ 116812 w 120986"/>
                <a:gd name="connsiteY1" fmla="*/ 11729 h 26310"/>
                <a:gd name="connsiteX2" fmla="*/ 113669 w 120986"/>
                <a:gd name="connsiteY2" fmla="*/ 298 h 26310"/>
                <a:gd name="connsiteX3" fmla="*/ 5751 w 120986"/>
                <a:gd name="connsiteY3" fmla="*/ 14396 h 26310"/>
                <a:gd name="connsiteX4" fmla="*/ 5751 w 120986"/>
                <a:gd name="connsiteY4" fmla="*/ 26302 h 26310"/>
                <a:gd name="connsiteX5" fmla="*/ 5751 w 120986"/>
                <a:gd name="connsiteY5" fmla="*/ 26302 h 26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86" h="26310">
                  <a:moveTo>
                    <a:pt x="5655" y="26206"/>
                  </a:moveTo>
                  <a:cubicBezTo>
                    <a:pt x="42517" y="24587"/>
                    <a:pt x="81284" y="22301"/>
                    <a:pt x="116812" y="11729"/>
                  </a:cubicBezTo>
                  <a:cubicBezTo>
                    <a:pt x="124147" y="9538"/>
                    <a:pt x="121003" y="-1987"/>
                    <a:pt x="113669" y="298"/>
                  </a:cubicBezTo>
                  <a:cubicBezTo>
                    <a:pt x="79093" y="10585"/>
                    <a:pt x="41565" y="12776"/>
                    <a:pt x="5751" y="14396"/>
                  </a:cubicBezTo>
                  <a:cubicBezTo>
                    <a:pt x="-1869" y="14777"/>
                    <a:pt x="-1964" y="26683"/>
                    <a:pt x="5751" y="26302"/>
                  </a:cubicBezTo>
                  <a:lnTo>
                    <a:pt x="5751" y="263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542647C-604A-151F-CFFD-88C069674EFD}"/>
                </a:ext>
              </a:extLst>
            </p:cNvPr>
            <p:cNvSpPr/>
            <p:nvPr/>
          </p:nvSpPr>
          <p:spPr>
            <a:xfrm>
              <a:off x="7934163" y="3774480"/>
              <a:ext cx="175146" cy="30325"/>
            </a:xfrm>
            <a:custGeom>
              <a:avLst/>
              <a:gdLst>
                <a:gd name="connsiteX0" fmla="*/ 4352 w 175146"/>
                <a:gd name="connsiteY0" fmla="*/ 26089 h 30325"/>
                <a:gd name="connsiteX1" fmla="*/ 171040 w 175146"/>
                <a:gd name="connsiteY1" fmla="*/ 11802 h 30325"/>
                <a:gd name="connsiteX2" fmla="*/ 167897 w 175146"/>
                <a:gd name="connsiteY2" fmla="*/ 372 h 30325"/>
                <a:gd name="connsiteX3" fmla="*/ 7496 w 175146"/>
                <a:gd name="connsiteY3" fmla="*/ 14659 h 30325"/>
                <a:gd name="connsiteX4" fmla="*/ 4352 w 175146"/>
                <a:gd name="connsiteY4" fmla="*/ 26089 h 30325"/>
                <a:gd name="connsiteX5" fmla="*/ 4352 w 175146"/>
                <a:gd name="connsiteY5" fmla="*/ 26089 h 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146" h="30325">
                  <a:moveTo>
                    <a:pt x="4352" y="26089"/>
                  </a:moveTo>
                  <a:cubicBezTo>
                    <a:pt x="59597" y="34757"/>
                    <a:pt x="118367" y="30185"/>
                    <a:pt x="171040" y="11802"/>
                  </a:cubicBezTo>
                  <a:cubicBezTo>
                    <a:pt x="178279" y="9325"/>
                    <a:pt x="175136" y="-2200"/>
                    <a:pt x="167897" y="372"/>
                  </a:cubicBezTo>
                  <a:cubicBezTo>
                    <a:pt x="117319" y="17993"/>
                    <a:pt x="60645" y="22946"/>
                    <a:pt x="7496" y="14659"/>
                  </a:cubicBezTo>
                  <a:cubicBezTo>
                    <a:pt x="-29" y="13516"/>
                    <a:pt x="-3267" y="24946"/>
                    <a:pt x="4352" y="26089"/>
                  </a:cubicBezTo>
                  <a:lnTo>
                    <a:pt x="4352" y="260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846292-8EAE-3B40-0505-E68B887C26A2}"/>
                </a:ext>
              </a:extLst>
            </p:cNvPr>
            <p:cNvSpPr/>
            <p:nvPr/>
          </p:nvSpPr>
          <p:spPr>
            <a:xfrm>
              <a:off x="7977246" y="3817541"/>
              <a:ext cx="132240" cy="21265"/>
            </a:xfrm>
            <a:custGeom>
              <a:avLst/>
              <a:gdLst>
                <a:gd name="connsiteX0" fmla="*/ 5751 w 132240"/>
                <a:gd name="connsiteY0" fmla="*/ 20462 h 21265"/>
                <a:gd name="connsiteX1" fmla="*/ 127957 w 132240"/>
                <a:gd name="connsiteY1" fmla="*/ 11603 h 21265"/>
                <a:gd name="connsiteX2" fmla="*/ 124813 w 132240"/>
                <a:gd name="connsiteY2" fmla="*/ 173 h 21265"/>
                <a:gd name="connsiteX3" fmla="*/ 5751 w 132240"/>
                <a:gd name="connsiteY3" fmla="*/ 8651 h 21265"/>
                <a:gd name="connsiteX4" fmla="*/ 5751 w 132240"/>
                <a:gd name="connsiteY4" fmla="*/ 20557 h 21265"/>
                <a:gd name="connsiteX5" fmla="*/ 5751 w 132240"/>
                <a:gd name="connsiteY5" fmla="*/ 20557 h 2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240" h="21265">
                  <a:moveTo>
                    <a:pt x="5751" y="20462"/>
                  </a:moveTo>
                  <a:cubicBezTo>
                    <a:pt x="46423" y="22748"/>
                    <a:pt x="88142" y="20271"/>
                    <a:pt x="127957" y="11603"/>
                  </a:cubicBezTo>
                  <a:cubicBezTo>
                    <a:pt x="135481" y="9984"/>
                    <a:pt x="132243" y="-1541"/>
                    <a:pt x="124813" y="173"/>
                  </a:cubicBezTo>
                  <a:cubicBezTo>
                    <a:pt x="86047" y="8651"/>
                    <a:pt x="45375" y="10841"/>
                    <a:pt x="5751" y="8651"/>
                  </a:cubicBezTo>
                  <a:cubicBezTo>
                    <a:pt x="-1965" y="8174"/>
                    <a:pt x="-1869" y="20081"/>
                    <a:pt x="5751" y="20557"/>
                  </a:cubicBezTo>
                  <a:lnTo>
                    <a:pt x="5751" y="20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2FD5DB4-1248-62DC-C3D3-55D4A63CFC01}"/>
                </a:ext>
              </a:extLst>
            </p:cNvPr>
            <p:cNvSpPr/>
            <p:nvPr/>
          </p:nvSpPr>
          <p:spPr>
            <a:xfrm>
              <a:off x="7956451" y="3863569"/>
              <a:ext cx="153250" cy="34403"/>
            </a:xfrm>
            <a:custGeom>
              <a:avLst/>
              <a:gdLst>
                <a:gd name="connsiteX0" fmla="*/ 4352 w 153250"/>
                <a:gd name="connsiteY0" fmla="*/ 32250 h 34403"/>
                <a:gd name="connsiteX1" fmla="*/ 150180 w 153250"/>
                <a:gd name="connsiteY1" fmla="*/ 10914 h 34403"/>
                <a:gd name="connsiteX2" fmla="*/ 144179 w 153250"/>
                <a:gd name="connsiteY2" fmla="*/ 627 h 34403"/>
                <a:gd name="connsiteX3" fmla="*/ 64074 w 153250"/>
                <a:gd name="connsiteY3" fmla="*/ 18439 h 34403"/>
                <a:gd name="connsiteX4" fmla="*/ 7496 w 153250"/>
                <a:gd name="connsiteY4" fmla="*/ 20725 h 34403"/>
                <a:gd name="connsiteX5" fmla="*/ 4352 w 153250"/>
                <a:gd name="connsiteY5" fmla="*/ 32250 h 34403"/>
                <a:gd name="connsiteX6" fmla="*/ 4352 w 153250"/>
                <a:gd name="connsiteY6" fmla="*/ 32250 h 3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50" h="34403">
                  <a:moveTo>
                    <a:pt x="4352" y="32250"/>
                  </a:moveTo>
                  <a:cubicBezTo>
                    <a:pt x="48549" y="38822"/>
                    <a:pt x="110175" y="29964"/>
                    <a:pt x="150180" y="10914"/>
                  </a:cubicBezTo>
                  <a:cubicBezTo>
                    <a:pt x="157134" y="7580"/>
                    <a:pt x="151037" y="-2611"/>
                    <a:pt x="144179" y="627"/>
                  </a:cubicBezTo>
                  <a:cubicBezTo>
                    <a:pt x="119414" y="12438"/>
                    <a:pt x="91030" y="15772"/>
                    <a:pt x="64074" y="18439"/>
                  </a:cubicBezTo>
                  <a:cubicBezTo>
                    <a:pt x="46262" y="20249"/>
                    <a:pt x="25498" y="23392"/>
                    <a:pt x="7496" y="20725"/>
                  </a:cubicBezTo>
                  <a:cubicBezTo>
                    <a:pt x="-29" y="19582"/>
                    <a:pt x="-3267" y="31107"/>
                    <a:pt x="4352" y="32250"/>
                  </a:cubicBezTo>
                  <a:lnTo>
                    <a:pt x="4352" y="32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707C99D-F179-01C8-6095-36E115D74290}"/>
                </a:ext>
              </a:extLst>
            </p:cNvPr>
            <p:cNvSpPr/>
            <p:nvPr/>
          </p:nvSpPr>
          <p:spPr>
            <a:xfrm>
              <a:off x="7948707" y="3906429"/>
              <a:ext cx="145122" cy="48369"/>
            </a:xfrm>
            <a:custGeom>
              <a:avLst/>
              <a:gdLst>
                <a:gd name="connsiteX0" fmla="*/ 5715 w 145122"/>
                <a:gd name="connsiteY0" fmla="*/ 48350 h 48369"/>
                <a:gd name="connsiteX1" fmla="*/ 142113 w 145122"/>
                <a:gd name="connsiteY1" fmla="*/ 11012 h 48369"/>
                <a:gd name="connsiteX2" fmla="*/ 136112 w 145122"/>
                <a:gd name="connsiteY2" fmla="*/ 725 h 48369"/>
                <a:gd name="connsiteX3" fmla="*/ 5715 w 145122"/>
                <a:gd name="connsiteY3" fmla="*/ 36444 h 48369"/>
                <a:gd name="connsiteX4" fmla="*/ 5715 w 145122"/>
                <a:gd name="connsiteY4" fmla="*/ 48350 h 48369"/>
                <a:gd name="connsiteX5" fmla="*/ 5715 w 145122"/>
                <a:gd name="connsiteY5" fmla="*/ 48350 h 4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122" h="48369">
                  <a:moveTo>
                    <a:pt x="5715" y="48350"/>
                  </a:moveTo>
                  <a:cubicBezTo>
                    <a:pt x="52768" y="45111"/>
                    <a:pt x="100203" y="32634"/>
                    <a:pt x="142113" y="11012"/>
                  </a:cubicBezTo>
                  <a:cubicBezTo>
                    <a:pt x="148971" y="7488"/>
                    <a:pt x="142875" y="-2799"/>
                    <a:pt x="136112" y="725"/>
                  </a:cubicBezTo>
                  <a:cubicBezTo>
                    <a:pt x="96298" y="21299"/>
                    <a:pt x="50483" y="33300"/>
                    <a:pt x="5715" y="36444"/>
                  </a:cubicBezTo>
                  <a:cubicBezTo>
                    <a:pt x="-1905" y="37015"/>
                    <a:pt x="-1905" y="48921"/>
                    <a:pt x="5715" y="48350"/>
                  </a:cubicBezTo>
                  <a:lnTo>
                    <a:pt x="5715" y="48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007514A-0CFF-11FF-0A90-E3505FBCDDF5}"/>
                </a:ext>
              </a:extLst>
            </p:cNvPr>
            <p:cNvSpPr/>
            <p:nvPr/>
          </p:nvSpPr>
          <p:spPr>
            <a:xfrm>
              <a:off x="7948492" y="4014048"/>
              <a:ext cx="130670" cy="48526"/>
            </a:xfrm>
            <a:custGeom>
              <a:avLst/>
              <a:gdLst>
                <a:gd name="connsiteX0" fmla="*/ 7455 w 130670"/>
                <a:gd name="connsiteY0" fmla="*/ 48458 h 48526"/>
                <a:gd name="connsiteX1" fmla="*/ 127946 w 130670"/>
                <a:gd name="connsiteY1" fmla="*/ 11311 h 48526"/>
                <a:gd name="connsiteX2" fmla="*/ 121945 w 130670"/>
                <a:gd name="connsiteY2" fmla="*/ 1024 h 48526"/>
                <a:gd name="connsiteX3" fmla="*/ 4311 w 130670"/>
                <a:gd name="connsiteY3" fmla="*/ 36933 h 48526"/>
                <a:gd name="connsiteX4" fmla="*/ 7455 w 130670"/>
                <a:gd name="connsiteY4" fmla="*/ 48458 h 48526"/>
                <a:gd name="connsiteX5" fmla="*/ 7455 w 130670"/>
                <a:gd name="connsiteY5" fmla="*/ 48458 h 48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70" h="48526">
                  <a:moveTo>
                    <a:pt x="7455" y="48458"/>
                  </a:moveTo>
                  <a:cubicBezTo>
                    <a:pt x="47650" y="42362"/>
                    <a:pt x="93656" y="34266"/>
                    <a:pt x="127946" y="11311"/>
                  </a:cubicBezTo>
                  <a:cubicBezTo>
                    <a:pt x="134328" y="7025"/>
                    <a:pt x="128327" y="-3262"/>
                    <a:pt x="121945" y="1024"/>
                  </a:cubicBezTo>
                  <a:cubicBezTo>
                    <a:pt x="88608" y="23312"/>
                    <a:pt x="43459" y="31028"/>
                    <a:pt x="4311" y="36933"/>
                  </a:cubicBezTo>
                  <a:cubicBezTo>
                    <a:pt x="-3213" y="38076"/>
                    <a:pt x="-70" y="49506"/>
                    <a:pt x="7455" y="48458"/>
                  </a:cubicBezTo>
                  <a:lnTo>
                    <a:pt x="7455" y="48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D594223-D5E9-356D-BA0C-42E42FDA2428}"/>
                </a:ext>
              </a:extLst>
            </p:cNvPr>
            <p:cNvSpPr/>
            <p:nvPr/>
          </p:nvSpPr>
          <p:spPr>
            <a:xfrm>
              <a:off x="7937408" y="4061741"/>
              <a:ext cx="141665" cy="42329"/>
            </a:xfrm>
            <a:custGeom>
              <a:avLst/>
              <a:gdLst>
                <a:gd name="connsiteX0" fmla="*/ 5584 w 141665"/>
                <a:gd name="connsiteY0" fmla="*/ 42295 h 42329"/>
                <a:gd name="connsiteX1" fmla="*/ 137696 w 141665"/>
                <a:gd name="connsiteY1" fmla="*/ 11910 h 42329"/>
                <a:gd name="connsiteX2" fmla="*/ 134553 w 141665"/>
                <a:gd name="connsiteY2" fmla="*/ 480 h 42329"/>
                <a:gd name="connsiteX3" fmla="*/ 5679 w 141665"/>
                <a:gd name="connsiteY3" fmla="*/ 30388 h 42329"/>
                <a:gd name="connsiteX4" fmla="*/ 5679 w 141665"/>
                <a:gd name="connsiteY4" fmla="*/ 42295 h 42329"/>
                <a:gd name="connsiteX5" fmla="*/ 5679 w 141665"/>
                <a:gd name="connsiteY5" fmla="*/ 42295 h 42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665" h="42329">
                  <a:moveTo>
                    <a:pt x="5584" y="42295"/>
                  </a:moveTo>
                  <a:cubicBezTo>
                    <a:pt x="50351" y="37627"/>
                    <a:pt x="95881" y="28864"/>
                    <a:pt x="137696" y="11910"/>
                  </a:cubicBezTo>
                  <a:cubicBezTo>
                    <a:pt x="144744" y="9052"/>
                    <a:pt x="141601" y="-2473"/>
                    <a:pt x="134553" y="480"/>
                  </a:cubicBezTo>
                  <a:cubicBezTo>
                    <a:pt x="93786" y="16958"/>
                    <a:pt x="49304" y="25816"/>
                    <a:pt x="5679" y="30388"/>
                  </a:cubicBezTo>
                  <a:cubicBezTo>
                    <a:pt x="-1845" y="31150"/>
                    <a:pt x="-1941" y="43057"/>
                    <a:pt x="5679" y="42295"/>
                  </a:cubicBezTo>
                  <a:lnTo>
                    <a:pt x="5679" y="422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AF2BC56-5949-D2FD-D1B8-4EF263290531}"/>
                </a:ext>
              </a:extLst>
            </p:cNvPr>
            <p:cNvSpPr/>
            <p:nvPr/>
          </p:nvSpPr>
          <p:spPr>
            <a:xfrm>
              <a:off x="7966067" y="4106523"/>
              <a:ext cx="113399" cy="29517"/>
            </a:xfrm>
            <a:custGeom>
              <a:avLst/>
              <a:gdLst>
                <a:gd name="connsiteX0" fmla="*/ 5786 w 113399"/>
                <a:gd name="connsiteY0" fmla="*/ 29517 h 29517"/>
                <a:gd name="connsiteX1" fmla="*/ 110371 w 113399"/>
                <a:gd name="connsiteY1" fmla="*/ 10943 h 29517"/>
                <a:gd name="connsiteX2" fmla="*/ 104370 w 113399"/>
                <a:gd name="connsiteY2" fmla="*/ 656 h 29517"/>
                <a:gd name="connsiteX3" fmla="*/ 5786 w 113399"/>
                <a:gd name="connsiteY3" fmla="*/ 17611 h 29517"/>
                <a:gd name="connsiteX4" fmla="*/ 5786 w 113399"/>
                <a:gd name="connsiteY4" fmla="*/ 29517 h 29517"/>
                <a:gd name="connsiteX5" fmla="*/ 5786 w 113399"/>
                <a:gd name="connsiteY5" fmla="*/ 29517 h 29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399" h="29517">
                  <a:moveTo>
                    <a:pt x="5786" y="29517"/>
                  </a:moveTo>
                  <a:cubicBezTo>
                    <a:pt x="40457" y="29231"/>
                    <a:pt x="78843" y="26278"/>
                    <a:pt x="110371" y="10943"/>
                  </a:cubicBezTo>
                  <a:cubicBezTo>
                    <a:pt x="117229" y="7609"/>
                    <a:pt x="111228" y="-2678"/>
                    <a:pt x="104370" y="656"/>
                  </a:cubicBezTo>
                  <a:cubicBezTo>
                    <a:pt x="74747" y="15039"/>
                    <a:pt x="38267" y="17325"/>
                    <a:pt x="5786" y="17611"/>
                  </a:cubicBezTo>
                  <a:cubicBezTo>
                    <a:pt x="-1929" y="17611"/>
                    <a:pt x="-1929" y="29612"/>
                    <a:pt x="5786" y="29517"/>
                  </a:cubicBezTo>
                  <a:lnTo>
                    <a:pt x="5786" y="295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1D4FC05-E3D0-1198-EAA4-D8777A3E093C}"/>
                </a:ext>
              </a:extLst>
            </p:cNvPr>
            <p:cNvSpPr/>
            <p:nvPr/>
          </p:nvSpPr>
          <p:spPr>
            <a:xfrm>
              <a:off x="7956577" y="4152340"/>
              <a:ext cx="122663" cy="32662"/>
            </a:xfrm>
            <a:custGeom>
              <a:avLst/>
              <a:gdLst>
                <a:gd name="connsiteX0" fmla="*/ 5751 w 122663"/>
                <a:gd name="connsiteY0" fmla="*/ 32658 h 32662"/>
                <a:gd name="connsiteX1" fmla="*/ 119860 w 122663"/>
                <a:gd name="connsiteY1" fmla="*/ 11226 h 32662"/>
                <a:gd name="connsiteX2" fmla="*/ 113860 w 122663"/>
                <a:gd name="connsiteY2" fmla="*/ 939 h 32662"/>
                <a:gd name="connsiteX3" fmla="*/ 5751 w 122663"/>
                <a:gd name="connsiteY3" fmla="*/ 20751 h 32662"/>
                <a:gd name="connsiteX4" fmla="*/ 5751 w 122663"/>
                <a:gd name="connsiteY4" fmla="*/ 32658 h 32662"/>
                <a:gd name="connsiteX5" fmla="*/ 5751 w 122663"/>
                <a:gd name="connsiteY5" fmla="*/ 32658 h 32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663" h="32662">
                  <a:moveTo>
                    <a:pt x="5751" y="32658"/>
                  </a:moveTo>
                  <a:cubicBezTo>
                    <a:pt x="41755" y="31229"/>
                    <a:pt x="88428" y="30658"/>
                    <a:pt x="119860" y="11226"/>
                  </a:cubicBezTo>
                  <a:cubicBezTo>
                    <a:pt x="126337" y="7226"/>
                    <a:pt x="120432" y="-3156"/>
                    <a:pt x="113860" y="939"/>
                  </a:cubicBezTo>
                  <a:cubicBezTo>
                    <a:pt x="84142" y="19323"/>
                    <a:pt x="39755" y="19418"/>
                    <a:pt x="5751" y="20751"/>
                  </a:cubicBezTo>
                  <a:cubicBezTo>
                    <a:pt x="-1869" y="21037"/>
                    <a:pt x="-1965" y="32943"/>
                    <a:pt x="5751" y="32658"/>
                  </a:cubicBezTo>
                  <a:lnTo>
                    <a:pt x="5751" y="326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18F743D-2D3C-D02F-66FB-02553A5A411A}"/>
                </a:ext>
              </a:extLst>
            </p:cNvPr>
            <p:cNvSpPr/>
            <p:nvPr/>
          </p:nvSpPr>
          <p:spPr>
            <a:xfrm>
              <a:off x="7934384" y="4204722"/>
              <a:ext cx="144784" cy="33233"/>
            </a:xfrm>
            <a:custGeom>
              <a:avLst/>
              <a:gdLst>
                <a:gd name="connsiteX0" fmla="*/ 5751 w 144784"/>
                <a:gd name="connsiteY0" fmla="*/ 32664 h 33233"/>
                <a:gd name="connsiteX1" fmla="*/ 140720 w 144784"/>
                <a:gd name="connsiteY1" fmla="*/ 11804 h 33233"/>
                <a:gd name="connsiteX2" fmla="*/ 137577 w 144784"/>
                <a:gd name="connsiteY2" fmla="*/ 374 h 33233"/>
                <a:gd name="connsiteX3" fmla="*/ 5751 w 144784"/>
                <a:gd name="connsiteY3" fmla="*/ 20758 h 33233"/>
                <a:gd name="connsiteX4" fmla="*/ 5751 w 144784"/>
                <a:gd name="connsiteY4" fmla="*/ 32664 h 33233"/>
                <a:gd name="connsiteX5" fmla="*/ 5751 w 144784"/>
                <a:gd name="connsiteY5" fmla="*/ 32664 h 3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784" h="33233">
                  <a:moveTo>
                    <a:pt x="5751" y="32664"/>
                  </a:moveTo>
                  <a:cubicBezTo>
                    <a:pt x="51090" y="35617"/>
                    <a:pt x="98143" y="26854"/>
                    <a:pt x="140720" y="11804"/>
                  </a:cubicBezTo>
                  <a:cubicBezTo>
                    <a:pt x="147864" y="9233"/>
                    <a:pt x="144816" y="-2197"/>
                    <a:pt x="137577" y="374"/>
                  </a:cubicBezTo>
                  <a:cubicBezTo>
                    <a:pt x="95762" y="15138"/>
                    <a:pt x="50233" y="23711"/>
                    <a:pt x="5751" y="20758"/>
                  </a:cubicBezTo>
                  <a:cubicBezTo>
                    <a:pt x="-1965" y="20282"/>
                    <a:pt x="-1869" y="32188"/>
                    <a:pt x="5751" y="32664"/>
                  </a:cubicBezTo>
                  <a:lnTo>
                    <a:pt x="5751" y="326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D6FDF01-3F80-3951-2003-70FB27CC15F1}"/>
                </a:ext>
              </a:extLst>
            </p:cNvPr>
            <p:cNvSpPr/>
            <p:nvPr/>
          </p:nvSpPr>
          <p:spPr>
            <a:xfrm>
              <a:off x="7937408" y="4269758"/>
              <a:ext cx="141870" cy="30844"/>
            </a:xfrm>
            <a:custGeom>
              <a:avLst/>
              <a:gdLst>
                <a:gd name="connsiteX0" fmla="*/ 5584 w 141870"/>
                <a:gd name="connsiteY0" fmla="*/ 29540 h 30844"/>
                <a:gd name="connsiteX1" fmla="*/ 137696 w 141870"/>
                <a:gd name="connsiteY1" fmla="*/ 11824 h 30844"/>
                <a:gd name="connsiteX2" fmla="*/ 134553 w 141870"/>
                <a:gd name="connsiteY2" fmla="*/ 298 h 30844"/>
                <a:gd name="connsiteX3" fmla="*/ 5679 w 141870"/>
                <a:gd name="connsiteY3" fmla="*/ 17539 h 30844"/>
                <a:gd name="connsiteX4" fmla="*/ 5679 w 141870"/>
                <a:gd name="connsiteY4" fmla="*/ 29445 h 30844"/>
                <a:gd name="connsiteX5" fmla="*/ 5679 w 141870"/>
                <a:gd name="connsiteY5" fmla="*/ 29445 h 30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870" h="30844">
                  <a:moveTo>
                    <a:pt x="5584" y="29540"/>
                  </a:moveTo>
                  <a:cubicBezTo>
                    <a:pt x="47208" y="34588"/>
                    <a:pt x="98167" y="24206"/>
                    <a:pt x="137696" y="11824"/>
                  </a:cubicBezTo>
                  <a:cubicBezTo>
                    <a:pt x="145030" y="9538"/>
                    <a:pt x="141887" y="-1988"/>
                    <a:pt x="134553" y="298"/>
                  </a:cubicBezTo>
                  <a:cubicBezTo>
                    <a:pt x="95691" y="12490"/>
                    <a:pt x="46732" y="22587"/>
                    <a:pt x="5679" y="17539"/>
                  </a:cubicBezTo>
                  <a:cubicBezTo>
                    <a:pt x="-1941" y="16586"/>
                    <a:pt x="-1845" y="28492"/>
                    <a:pt x="5679" y="29445"/>
                  </a:cubicBezTo>
                  <a:lnTo>
                    <a:pt x="5679" y="294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66CBCC7-DF8B-D388-DCDD-B4D8FEA7DED5}"/>
                </a:ext>
              </a:extLst>
            </p:cNvPr>
            <p:cNvSpPr/>
            <p:nvPr/>
          </p:nvSpPr>
          <p:spPr>
            <a:xfrm>
              <a:off x="7898284" y="4325453"/>
              <a:ext cx="180857" cy="35861"/>
            </a:xfrm>
            <a:custGeom>
              <a:avLst/>
              <a:gdLst>
                <a:gd name="connsiteX0" fmla="*/ 5751 w 180857"/>
                <a:gd name="connsiteY0" fmla="*/ 35757 h 35861"/>
                <a:gd name="connsiteX1" fmla="*/ 176724 w 180857"/>
                <a:gd name="connsiteY1" fmla="*/ 11755 h 35861"/>
                <a:gd name="connsiteX2" fmla="*/ 173581 w 180857"/>
                <a:gd name="connsiteY2" fmla="*/ 324 h 35861"/>
                <a:gd name="connsiteX3" fmla="*/ 5751 w 180857"/>
                <a:gd name="connsiteY3" fmla="*/ 23947 h 35861"/>
                <a:gd name="connsiteX4" fmla="*/ 5751 w 180857"/>
                <a:gd name="connsiteY4" fmla="*/ 35853 h 35861"/>
                <a:gd name="connsiteX5" fmla="*/ 5751 w 180857"/>
                <a:gd name="connsiteY5" fmla="*/ 35853 h 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857" h="35861">
                  <a:moveTo>
                    <a:pt x="5751" y="35757"/>
                  </a:moveTo>
                  <a:cubicBezTo>
                    <a:pt x="62329" y="32614"/>
                    <a:pt x="122527" y="29090"/>
                    <a:pt x="176724" y="11755"/>
                  </a:cubicBezTo>
                  <a:cubicBezTo>
                    <a:pt x="183964" y="9373"/>
                    <a:pt x="180915" y="-2057"/>
                    <a:pt x="173581" y="324"/>
                  </a:cubicBezTo>
                  <a:cubicBezTo>
                    <a:pt x="120241" y="17374"/>
                    <a:pt x="61472" y="20898"/>
                    <a:pt x="5751" y="23947"/>
                  </a:cubicBezTo>
                  <a:cubicBezTo>
                    <a:pt x="-1869" y="24327"/>
                    <a:pt x="-1964" y="36234"/>
                    <a:pt x="5751" y="35853"/>
                  </a:cubicBezTo>
                  <a:lnTo>
                    <a:pt x="5751" y="358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70B8B5B9-9335-94D7-C7FC-E91F4F46D653}"/>
              </a:ext>
            </a:extLst>
          </p:cNvPr>
          <p:cNvSpPr/>
          <p:nvPr/>
        </p:nvSpPr>
        <p:spPr>
          <a:xfrm>
            <a:off x="839788" y="5021405"/>
            <a:ext cx="509618" cy="50961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PK" dirty="0"/>
          </a:p>
        </p:txBody>
      </p:sp>
      <p:grpSp>
        <p:nvGrpSpPr>
          <p:cNvPr id="69" name="Graphic 25">
            <a:extLst>
              <a:ext uri="{FF2B5EF4-FFF2-40B4-BE49-F238E27FC236}">
                <a16:creationId xmlns:a16="http://schemas.microsoft.com/office/drawing/2014/main" id="{5E2F0216-EC93-DCA2-7BA8-0D9B29F9AA49}"/>
              </a:ext>
            </a:extLst>
          </p:cNvPr>
          <p:cNvGrpSpPr/>
          <p:nvPr/>
        </p:nvGrpSpPr>
        <p:grpSpPr>
          <a:xfrm>
            <a:off x="947519" y="5099050"/>
            <a:ext cx="294156" cy="354326"/>
            <a:chOff x="4147466" y="3539534"/>
            <a:chExt cx="700818" cy="844170"/>
          </a:xfrm>
          <a:solidFill>
            <a:srgbClr val="DCD6C6"/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5F44115-67F8-BA49-F552-5B7ECBDAE208}"/>
                </a:ext>
              </a:extLst>
            </p:cNvPr>
            <p:cNvSpPr/>
            <p:nvPr/>
          </p:nvSpPr>
          <p:spPr>
            <a:xfrm>
              <a:off x="4225092" y="3539534"/>
              <a:ext cx="623192" cy="844170"/>
            </a:xfrm>
            <a:custGeom>
              <a:avLst/>
              <a:gdLst>
                <a:gd name="connsiteX0" fmla="*/ 1912 w 623192"/>
                <a:gd name="connsiteY0" fmla="*/ 33388 h 844170"/>
                <a:gd name="connsiteX1" fmla="*/ 388 w 623192"/>
                <a:gd name="connsiteY1" fmla="*/ 351904 h 844170"/>
                <a:gd name="connsiteX2" fmla="*/ 22677 w 623192"/>
                <a:gd name="connsiteY2" fmla="*/ 775290 h 844170"/>
                <a:gd name="connsiteX3" fmla="*/ 88399 w 623192"/>
                <a:gd name="connsiteY3" fmla="*/ 832821 h 844170"/>
                <a:gd name="connsiteX4" fmla="*/ 315285 w 623192"/>
                <a:gd name="connsiteY4" fmla="*/ 841298 h 844170"/>
                <a:gd name="connsiteX5" fmla="*/ 538741 w 623192"/>
                <a:gd name="connsiteY5" fmla="*/ 816248 h 844170"/>
                <a:gd name="connsiteX6" fmla="*/ 600749 w 623192"/>
                <a:gd name="connsiteY6" fmla="*/ 764622 h 844170"/>
                <a:gd name="connsiteX7" fmla="*/ 621799 w 623192"/>
                <a:gd name="connsiteY7" fmla="*/ 382765 h 844170"/>
                <a:gd name="connsiteX8" fmla="*/ 614084 w 623192"/>
                <a:gd name="connsiteY8" fmla="*/ 163976 h 844170"/>
                <a:gd name="connsiteX9" fmla="*/ 595796 w 623192"/>
                <a:gd name="connsiteY9" fmla="*/ 32912 h 844170"/>
                <a:gd name="connsiteX10" fmla="*/ 535884 w 623192"/>
                <a:gd name="connsiteY10" fmla="*/ 5194 h 844170"/>
                <a:gd name="connsiteX11" fmla="*/ 334525 w 623192"/>
                <a:gd name="connsiteY11" fmla="*/ 622 h 844170"/>
                <a:gd name="connsiteX12" fmla="*/ 109068 w 623192"/>
                <a:gd name="connsiteY12" fmla="*/ 9575 h 844170"/>
                <a:gd name="connsiteX13" fmla="*/ 4484 w 623192"/>
                <a:gd name="connsiteY13" fmla="*/ 27197 h 844170"/>
                <a:gd name="connsiteX14" fmla="*/ 16771 w 623192"/>
                <a:gd name="connsiteY14" fmla="*/ 39484 h 844170"/>
                <a:gd name="connsiteX15" fmla="*/ 71635 w 623192"/>
                <a:gd name="connsiteY15" fmla="*/ 30149 h 844170"/>
                <a:gd name="connsiteX16" fmla="*/ 180792 w 623192"/>
                <a:gd name="connsiteY16" fmla="*/ 22529 h 844170"/>
                <a:gd name="connsiteX17" fmla="*/ 433871 w 623192"/>
                <a:gd name="connsiteY17" fmla="*/ 17957 h 844170"/>
                <a:gd name="connsiteX18" fmla="*/ 577794 w 623192"/>
                <a:gd name="connsiteY18" fmla="*/ 34150 h 844170"/>
                <a:gd name="connsiteX19" fmla="*/ 598368 w 623192"/>
                <a:gd name="connsiteY19" fmla="*/ 189122 h 844170"/>
                <a:gd name="connsiteX20" fmla="*/ 596082 w 623192"/>
                <a:gd name="connsiteY20" fmla="*/ 668515 h 844170"/>
                <a:gd name="connsiteX21" fmla="*/ 565221 w 623192"/>
                <a:gd name="connsiteY21" fmla="*/ 790435 h 844170"/>
                <a:gd name="connsiteX22" fmla="*/ 357861 w 623192"/>
                <a:gd name="connsiteY22" fmla="*/ 821391 h 844170"/>
                <a:gd name="connsiteX23" fmla="*/ 181268 w 623192"/>
                <a:gd name="connsiteY23" fmla="*/ 824820 h 844170"/>
                <a:gd name="connsiteX24" fmla="*/ 50394 w 623192"/>
                <a:gd name="connsiteY24" fmla="*/ 800150 h 844170"/>
                <a:gd name="connsiteX25" fmla="*/ 31535 w 623192"/>
                <a:gd name="connsiteY25" fmla="*/ 715092 h 844170"/>
                <a:gd name="connsiteX26" fmla="*/ 22105 w 623192"/>
                <a:gd name="connsiteY26" fmla="*/ 563454 h 844170"/>
                <a:gd name="connsiteX27" fmla="*/ 19438 w 623192"/>
                <a:gd name="connsiteY27" fmla="*/ 33388 h 844170"/>
                <a:gd name="connsiteX28" fmla="*/ 2103 w 623192"/>
                <a:gd name="connsiteY28" fmla="*/ 33388 h 844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23192" h="844170">
                  <a:moveTo>
                    <a:pt x="1912" y="33388"/>
                  </a:moveTo>
                  <a:cubicBezTo>
                    <a:pt x="-88" y="139592"/>
                    <a:pt x="-374" y="245795"/>
                    <a:pt x="388" y="351904"/>
                  </a:cubicBezTo>
                  <a:cubicBezTo>
                    <a:pt x="1341" y="490778"/>
                    <a:pt x="-4851" y="638321"/>
                    <a:pt x="22677" y="775290"/>
                  </a:cubicBezTo>
                  <a:cubicBezTo>
                    <a:pt x="30392" y="813485"/>
                    <a:pt x="50871" y="824820"/>
                    <a:pt x="88399" y="832821"/>
                  </a:cubicBezTo>
                  <a:cubicBezTo>
                    <a:pt x="161837" y="848347"/>
                    <a:pt x="240799" y="844442"/>
                    <a:pt x="315285" y="841298"/>
                  </a:cubicBezTo>
                  <a:cubicBezTo>
                    <a:pt x="389865" y="838060"/>
                    <a:pt x="465684" y="832059"/>
                    <a:pt x="538741" y="816248"/>
                  </a:cubicBezTo>
                  <a:cubicBezTo>
                    <a:pt x="574365" y="808532"/>
                    <a:pt x="592081" y="800531"/>
                    <a:pt x="600749" y="764622"/>
                  </a:cubicBezTo>
                  <a:cubicBezTo>
                    <a:pt x="629991" y="643178"/>
                    <a:pt x="622561" y="506590"/>
                    <a:pt x="621799" y="382765"/>
                  </a:cubicBezTo>
                  <a:cubicBezTo>
                    <a:pt x="621323" y="309803"/>
                    <a:pt x="619132" y="236842"/>
                    <a:pt x="614084" y="163976"/>
                  </a:cubicBezTo>
                  <a:cubicBezTo>
                    <a:pt x="611131" y="121018"/>
                    <a:pt x="609321" y="74250"/>
                    <a:pt x="595796" y="32912"/>
                  </a:cubicBezTo>
                  <a:cubicBezTo>
                    <a:pt x="587128" y="6623"/>
                    <a:pt x="559791" y="7480"/>
                    <a:pt x="535884" y="5194"/>
                  </a:cubicBezTo>
                  <a:cubicBezTo>
                    <a:pt x="469209" y="-1378"/>
                    <a:pt x="401391" y="-140"/>
                    <a:pt x="334525" y="622"/>
                  </a:cubicBezTo>
                  <a:cubicBezTo>
                    <a:pt x="259373" y="1479"/>
                    <a:pt x="184030" y="4051"/>
                    <a:pt x="109068" y="9575"/>
                  </a:cubicBezTo>
                  <a:cubicBezTo>
                    <a:pt x="80493" y="11671"/>
                    <a:pt x="28868" y="8337"/>
                    <a:pt x="4484" y="27197"/>
                  </a:cubicBezTo>
                  <a:cubicBezTo>
                    <a:pt x="-4374" y="34055"/>
                    <a:pt x="8008" y="46247"/>
                    <a:pt x="16771" y="39484"/>
                  </a:cubicBezTo>
                  <a:cubicBezTo>
                    <a:pt x="28677" y="30245"/>
                    <a:pt x="57729" y="31673"/>
                    <a:pt x="71635" y="30149"/>
                  </a:cubicBezTo>
                  <a:cubicBezTo>
                    <a:pt x="107925" y="26339"/>
                    <a:pt x="144406" y="24339"/>
                    <a:pt x="180792" y="22529"/>
                  </a:cubicBezTo>
                  <a:cubicBezTo>
                    <a:pt x="265088" y="18338"/>
                    <a:pt x="349479" y="16814"/>
                    <a:pt x="433871" y="17957"/>
                  </a:cubicBezTo>
                  <a:cubicBezTo>
                    <a:pt x="457493" y="18243"/>
                    <a:pt x="565125" y="8528"/>
                    <a:pt x="577794" y="34150"/>
                  </a:cubicBezTo>
                  <a:cubicBezTo>
                    <a:pt x="599225" y="77393"/>
                    <a:pt x="595510" y="142354"/>
                    <a:pt x="598368" y="189122"/>
                  </a:cubicBezTo>
                  <a:cubicBezTo>
                    <a:pt x="608274" y="348094"/>
                    <a:pt x="608655" y="509638"/>
                    <a:pt x="596082" y="668515"/>
                  </a:cubicBezTo>
                  <a:cubicBezTo>
                    <a:pt x="593891" y="696233"/>
                    <a:pt x="597320" y="777195"/>
                    <a:pt x="565221" y="790435"/>
                  </a:cubicBezTo>
                  <a:cubicBezTo>
                    <a:pt x="502641" y="816248"/>
                    <a:pt x="424251" y="816724"/>
                    <a:pt x="357861" y="821391"/>
                  </a:cubicBezTo>
                  <a:cubicBezTo>
                    <a:pt x="299092" y="825487"/>
                    <a:pt x="240132" y="826916"/>
                    <a:pt x="181268" y="824820"/>
                  </a:cubicBezTo>
                  <a:cubicBezTo>
                    <a:pt x="143549" y="823487"/>
                    <a:pt x="81351" y="826344"/>
                    <a:pt x="50394" y="800150"/>
                  </a:cubicBezTo>
                  <a:cubicBezTo>
                    <a:pt x="32773" y="785291"/>
                    <a:pt x="33630" y="734904"/>
                    <a:pt x="31535" y="715092"/>
                  </a:cubicBezTo>
                  <a:cubicBezTo>
                    <a:pt x="26201" y="664705"/>
                    <a:pt x="24010" y="614032"/>
                    <a:pt x="22105" y="563454"/>
                  </a:cubicBezTo>
                  <a:cubicBezTo>
                    <a:pt x="15342" y="386956"/>
                    <a:pt x="16104" y="209981"/>
                    <a:pt x="19438" y="33388"/>
                  </a:cubicBezTo>
                  <a:cubicBezTo>
                    <a:pt x="19629" y="22244"/>
                    <a:pt x="2293" y="22244"/>
                    <a:pt x="2103" y="333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6114B66-6780-CA79-8CCE-A2AA4D608AB7}"/>
                </a:ext>
              </a:extLst>
            </p:cNvPr>
            <p:cNvSpPr/>
            <p:nvPr/>
          </p:nvSpPr>
          <p:spPr>
            <a:xfrm>
              <a:off x="4414705" y="3740132"/>
              <a:ext cx="272169" cy="176658"/>
            </a:xfrm>
            <a:custGeom>
              <a:avLst/>
              <a:gdLst>
                <a:gd name="connsiteX0" fmla="*/ 2704 w 272169"/>
                <a:gd name="connsiteY0" fmla="*/ 24242 h 176658"/>
                <a:gd name="connsiteX1" fmla="*/ 38327 w 272169"/>
                <a:gd name="connsiteY1" fmla="*/ 175785 h 176658"/>
                <a:gd name="connsiteX2" fmla="*/ 179202 w 272169"/>
                <a:gd name="connsiteY2" fmla="*/ 170832 h 176658"/>
                <a:gd name="connsiteX3" fmla="*/ 261308 w 272169"/>
                <a:gd name="connsiteY3" fmla="*/ 155497 h 176658"/>
                <a:gd name="connsiteX4" fmla="*/ 269785 w 272169"/>
                <a:gd name="connsiteY4" fmla="*/ 39578 h 176658"/>
                <a:gd name="connsiteX5" fmla="*/ 234352 w 272169"/>
                <a:gd name="connsiteY5" fmla="*/ 716 h 176658"/>
                <a:gd name="connsiteX6" fmla="*/ 94239 w 272169"/>
                <a:gd name="connsiteY6" fmla="*/ 3287 h 176658"/>
                <a:gd name="connsiteX7" fmla="*/ 5466 w 272169"/>
                <a:gd name="connsiteY7" fmla="*/ 18146 h 176658"/>
                <a:gd name="connsiteX8" fmla="*/ 17753 w 272169"/>
                <a:gd name="connsiteY8" fmla="*/ 30434 h 176658"/>
                <a:gd name="connsiteX9" fmla="*/ 94334 w 272169"/>
                <a:gd name="connsiteY9" fmla="*/ 20623 h 176658"/>
                <a:gd name="connsiteX10" fmla="*/ 198824 w 272169"/>
                <a:gd name="connsiteY10" fmla="*/ 17670 h 176658"/>
                <a:gd name="connsiteX11" fmla="*/ 252545 w 272169"/>
                <a:gd name="connsiteY11" fmla="*/ 39673 h 176658"/>
                <a:gd name="connsiteX12" fmla="*/ 245877 w 272169"/>
                <a:gd name="connsiteY12" fmla="*/ 146258 h 176658"/>
                <a:gd name="connsiteX13" fmla="*/ 50519 w 272169"/>
                <a:gd name="connsiteY13" fmla="*/ 158831 h 176658"/>
                <a:gd name="connsiteX14" fmla="*/ 28326 w 272169"/>
                <a:gd name="connsiteY14" fmla="*/ 153973 h 176658"/>
                <a:gd name="connsiteX15" fmla="*/ 22040 w 272169"/>
                <a:gd name="connsiteY15" fmla="*/ 101776 h 176658"/>
                <a:gd name="connsiteX16" fmla="*/ 20325 w 272169"/>
                <a:gd name="connsiteY16" fmla="*/ 24338 h 176658"/>
                <a:gd name="connsiteX17" fmla="*/ 2990 w 272169"/>
                <a:gd name="connsiteY17" fmla="*/ 24338 h 17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2169" h="176658">
                  <a:moveTo>
                    <a:pt x="2704" y="24242"/>
                  </a:moveTo>
                  <a:cubicBezTo>
                    <a:pt x="2418" y="60723"/>
                    <a:pt x="-14155" y="172642"/>
                    <a:pt x="38327" y="175785"/>
                  </a:cubicBezTo>
                  <a:cubicBezTo>
                    <a:pt x="84905" y="178547"/>
                    <a:pt x="132720" y="174166"/>
                    <a:pt x="179202" y="170832"/>
                  </a:cubicBezTo>
                  <a:cubicBezTo>
                    <a:pt x="193109" y="169880"/>
                    <a:pt x="253592" y="173499"/>
                    <a:pt x="261308" y="155497"/>
                  </a:cubicBezTo>
                  <a:cubicBezTo>
                    <a:pt x="275786" y="121397"/>
                    <a:pt x="272547" y="75582"/>
                    <a:pt x="269785" y="39578"/>
                  </a:cubicBezTo>
                  <a:cubicBezTo>
                    <a:pt x="267594" y="11193"/>
                    <a:pt x="261784" y="1763"/>
                    <a:pt x="234352" y="716"/>
                  </a:cubicBezTo>
                  <a:cubicBezTo>
                    <a:pt x="187775" y="-1094"/>
                    <a:pt x="140721" y="811"/>
                    <a:pt x="94239" y="3287"/>
                  </a:cubicBezTo>
                  <a:cubicBezTo>
                    <a:pt x="74618" y="4335"/>
                    <a:pt x="20135" y="49"/>
                    <a:pt x="5466" y="18146"/>
                  </a:cubicBezTo>
                  <a:cubicBezTo>
                    <a:pt x="-1487" y="26719"/>
                    <a:pt x="10705" y="39101"/>
                    <a:pt x="17753" y="30434"/>
                  </a:cubicBezTo>
                  <a:cubicBezTo>
                    <a:pt x="28136" y="17765"/>
                    <a:pt x="79285" y="21575"/>
                    <a:pt x="94334" y="20623"/>
                  </a:cubicBezTo>
                  <a:cubicBezTo>
                    <a:pt x="129101" y="18527"/>
                    <a:pt x="163962" y="17861"/>
                    <a:pt x="198824" y="17670"/>
                  </a:cubicBezTo>
                  <a:cubicBezTo>
                    <a:pt x="225589" y="17575"/>
                    <a:pt x="249116" y="8907"/>
                    <a:pt x="252545" y="39673"/>
                  </a:cubicBezTo>
                  <a:cubicBezTo>
                    <a:pt x="253973" y="52341"/>
                    <a:pt x="260165" y="142162"/>
                    <a:pt x="245877" y="146258"/>
                  </a:cubicBezTo>
                  <a:cubicBezTo>
                    <a:pt x="186536" y="163307"/>
                    <a:pt x="111765" y="159021"/>
                    <a:pt x="50519" y="158831"/>
                  </a:cubicBezTo>
                  <a:cubicBezTo>
                    <a:pt x="43471" y="158831"/>
                    <a:pt x="30803" y="161021"/>
                    <a:pt x="28326" y="153973"/>
                  </a:cubicBezTo>
                  <a:cubicBezTo>
                    <a:pt x="22706" y="137780"/>
                    <a:pt x="23087" y="118730"/>
                    <a:pt x="22040" y="101776"/>
                  </a:cubicBezTo>
                  <a:cubicBezTo>
                    <a:pt x="20420" y="76058"/>
                    <a:pt x="20135" y="50150"/>
                    <a:pt x="20325" y="24338"/>
                  </a:cubicBezTo>
                  <a:cubicBezTo>
                    <a:pt x="20325" y="13193"/>
                    <a:pt x="3085" y="13193"/>
                    <a:pt x="2990" y="24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5A7644C-1AD9-3E63-DE2E-E8A5DB524406}"/>
                </a:ext>
              </a:extLst>
            </p:cNvPr>
            <p:cNvSpPr/>
            <p:nvPr/>
          </p:nvSpPr>
          <p:spPr>
            <a:xfrm>
              <a:off x="4163392" y="3579875"/>
              <a:ext cx="128708" cy="60276"/>
            </a:xfrm>
            <a:custGeom>
              <a:avLst/>
              <a:gdLst>
                <a:gd name="connsiteX0" fmla="*/ 70374 w 128708"/>
                <a:gd name="connsiteY0" fmla="*/ 0 h 60276"/>
                <a:gd name="connsiteX1" fmla="*/ 4080 w 128708"/>
                <a:gd name="connsiteY1" fmla="*/ 38767 h 60276"/>
                <a:gd name="connsiteX2" fmla="*/ 58087 w 128708"/>
                <a:gd name="connsiteY2" fmla="*/ 58770 h 60276"/>
                <a:gd name="connsiteX3" fmla="*/ 124762 w 128708"/>
                <a:gd name="connsiteY3" fmla="*/ 49721 h 60276"/>
                <a:gd name="connsiteX4" fmla="*/ 115999 w 128708"/>
                <a:gd name="connsiteY4" fmla="*/ 34767 h 60276"/>
                <a:gd name="connsiteX5" fmla="*/ 29703 w 128708"/>
                <a:gd name="connsiteY5" fmla="*/ 35243 h 60276"/>
                <a:gd name="connsiteX6" fmla="*/ 42657 w 128708"/>
                <a:gd name="connsiteY6" fmla="*/ 19527 h 60276"/>
                <a:gd name="connsiteX7" fmla="*/ 70374 w 128708"/>
                <a:gd name="connsiteY7" fmla="*/ 17336 h 60276"/>
                <a:gd name="connsiteX8" fmla="*/ 70374 w 128708"/>
                <a:gd name="connsiteY8" fmla="*/ 0 h 60276"/>
                <a:gd name="connsiteX9" fmla="*/ 70374 w 128708"/>
                <a:gd name="connsiteY9" fmla="*/ 0 h 6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708" h="60276">
                  <a:moveTo>
                    <a:pt x="70374" y="0"/>
                  </a:moveTo>
                  <a:cubicBezTo>
                    <a:pt x="53610" y="0"/>
                    <a:pt x="-17637" y="6001"/>
                    <a:pt x="4080" y="38767"/>
                  </a:cubicBezTo>
                  <a:cubicBezTo>
                    <a:pt x="14367" y="54388"/>
                    <a:pt x="41609" y="56674"/>
                    <a:pt x="58087" y="58770"/>
                  </a:cubicBezTo>
                  <a:cubicBezTo>
                    <a:pt x="79042" y="61341"/>
                    <a:pt x="106379" y="61913"/>
                    <a:pt x="124762" y="49721"/>
                  </a:cubicBezTo>
                  <a:cubicBezTo>
                    <a:pt x="134001" y="43530"/>
                    <a:pt x="125334" y="28575"/>
                    <a:pt x="115999" y="34767"/>
                  </a:cubicBezTo>
                  <a:cubicBezTo>
                    <a:pt x="93330" y="49816"/>
                    <a:pt x="53801" y="43053"/>
                    <a:pt x="29703" y="35243"/>
                  </a:cubicBezTo>
                  <a:cubicBezTo>
                    <a:pt x="7224" y="27909"/>
                    <a:pt x="31703" y="21527"/>
                    <a:pt x="42657" y="19527"/>
                  </a:cubicBezTo>
                  <a:cubicBezTo>
                    <a:pt x="51705" y="17907"/>
                    <a:pt x="61135" y="17336"/>
                    <a:pt x="70374" y="17336"/>
                  </a:cubicBezTo>
                  <a:cubicBezTo>
                    <a:pt x="81519" y="17336"/>
                    <a:pt x="81519" y="-95"/>
                    <a:pt x="70374" y="0"/>
                  </a:cubicBezTo>
                  <a:lnTo>
                    <a:pt x="7037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CDFFADE-5325-5F16-33D4-4A5C292E3AB0}"/>
                </a:ext>
              </a:extLst>
            </p:cNvPr>
            <p:cNvSpPr/>
            <p:nvPr/>
          </p:nvSpPr>
          <p:spPr>
            <a:xfrm>
              <a:off x="4155984" y="3658266"/>
              <a:ext cx="136340" cy="55666"/>
            </a:xfrm>
            <a:custGeom>
              <a:avLst/>
              <a:gdLst>
                <a:gd name="connsiteX0" fmla="*/ 78449 w 136340"/>
                <a:gd name="connsiteY0" fmla="*/ 0 h 55666"/>
                <a:gd name="connsiteX1" fmla="*/ 3202 w 136340"/>
                <a:gd name="connsiteY1" fmla="*/ 37052 h 55666"/>
                <a:gd name="connsiteX2" fmla="*/ 59209 w 136340"/>
                <a:gd name="connsiteY2" fmla="*/ 55150 h 55666"/>
                <a:gd name="connsiteX3" fmla="*/ 132170 w 136340"/>
                <a:gd name="connsiteY3" fmla="*/ 43053 h 55666"/>
                <a:gd name="connsiteX4" fmla="*/ 123407 w 136340"/>
                <a:gd name="connsiteY4" fmla="*/ 28099 h 55666"/>
                <a:gd name="connsiteX5" fmla="*/ 25300 w 136340"/>
                <a:gd name="connsiteY5" fmla="*/ 32004 h 55666"/>
                <a:gd name="connsiteX6" fmla="*/ 51589 w 136340"/>
                <a:gd name="connsiteY6" fmla="*/ 18859 h 55666"/>
                <a:gd name="connsiteX7" fmla="*/ 78354 w 136340"/>
                <a:gd name="connsiteY7" fmla="*/ 17431 h 55666"/>
                <a:gd name="connsiteX8" fmla="*/ 78354 w 136340"/>
                <a:gd name="connsiteY8" fmla="*/ 95 h 55666"/>
                <a:gd name="connsiteX9" fmla="*/ 78354 w 136340"/>
                <a:gd name="connsiteY9" fmla="*/ 95 h 5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340" h="55666">
                  <a:moveTo>
                    <a:pt x="78449" y="0"/>
                  </a:moveTo>
                  <a:cubicBezTo>
                    <a:pt x="61304" y="0"/>
                    <a:pt x="-16610" y="2286"/>
                    <a:pt x="3202" y="37052"/>
                  </a:cubicBezTo>
                  <a:cubicBezTo>
                    <a:pt x="12536" y="53435"/>
                    <a:pt x="43302" y="54102"/>
                    <a:pt x="59209" y="55150"/>
                  </a:cubicBezTo>
                  <a:cubicBezTo>
                    <a:pt x="82831" y="56674"/>
                    <a:pt x="111311" y="55435"/>
                    <a:pt x="132170" y="43053"/>
                  </a:cubicBezTo>
                  <a:cubicBezTo>
                    <a:pt x="141791" y="37338"/>
                    <a:pt x="133028" y="22384"/>
                    <a:pt x="123407" y="28099"/>
                  </a:cubicBezTo>
                  <a:cubicBezTo>
                    <a:pt x="97118" y="43720"/>
                    <a:pt x="53399" y="41148"/>
                    <a:pt x="25300" y="32004"/>
                  </a:cubicBezTo>
                  <a:cubicBezTo>
                    <a:pt x="5964" y="25717"/>
                    <a:pt x="46160" y="19431"/>
                    <a:pt x="51589" y="18859"/>
                  </a:cubicBezTo>
                  <a:cubicBezTo>
                    <a:pt x="60447" y="17907"/>
                    <a:pt x="69401" y="17431"/>
                    <a:pt x="78354" y="17431"/>
                  </a:cubicBezTo>
                  <a:cubicBezTo>
                    <a:pt x="89498" y="17431"/>
                    <a:pt x="89498" y="0"/>
                    <a:pt x="78354" y="95"/>
                  </a:cubicBezTo>
                  <a:lnTo>
                    <a:pt x="78354" y="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69DC59D-2C81-3D1E-76A0-0C8B2AC9EDE9}"/>
                </a:ext>
              </a:extLst>
            </p:cNvPr>
            <p:cNvSpPr/>
            <p:nvPr/>
          </p:nvSpPr>
          <p:spPr>
            <a:xfrm>
              <a:off x="4155770" y="3734585"/>
              <a:ext cx="144750" cy="62448"/>
            </a:xfrm>
            <a:custGeom>
              <a:avLst/>
              <a:gdLst>
                <a:gd name="connsiteX0" fmla="*/ 75710 w 144750"/>
                <a:gd name="connsiteY0" fmla="*/ 166 h 62448"/>
                <a:gd name="connsiteX1" fmla="*/ 9035 w 144750"/>
                <a:gd name="connsiteY1" fmla="*/ 52077 h 62448"/>
                <a:gd name="connsiteX2" fmla="*/ 78568 w 144750"/>
                <a:gd name="connsiteY2" fmla="*/ 61983 h 62448"/>
                <a:gd name="connsiteX3" fmla="*/ 142100 w 144750"/>
                <a:gd name="connsiteY3" fmla="*/ 44934 h 62448"/>
                <a:gd name="connsiteX4" fmla="*/ 129813 w 144750"/>
                <a:gd name="connsiteY4" fmla="*/ 32646 h 62448"/>
                <a:gd name="connsiteX5" fmla="*/ 31229 w 144750"/>
                <a:gd name="connsiteY5" fmla="*/ 41600 h 62448"/>
                <a:gd name="connsiteX6" fmla="*/ 19608 w 144750"/>
                <a:gd name="connsiteY6" fmla="*/ 37599 h 62448"/>
                <a:gd name="connsiteX7" fmla="*/ 43992 w 144750"/>
                <a:gd name="connsiteY7" fmla="*/ 26074 h 62448"/>
                <a:gd name="connsiteX8" fmla="*/ 80378 w 144750"/>
                <a:gd name="connsiteY8" fmla="*/ 16930 h 62448"/>
                <a:gd name="connsiteX9" fmla="*/ 75806 w 144750"/>
                <a:gd name="connsiteY9" fmla="*/ 166 h 62448"/>
                <a:gd name="connsiteX10" fmla="*/ 75806 w 144750"/>
                <a:gd name="connsiteY10" fmla="*/ 166 h 6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750" h="62448">
                  <a:moveTo>
                    <a:pt x="75710" y="166"/>
                  </a:moveTo>
                  <a:cubicBezTo>
                    <a:pt x="60756" y="2928"/>
                    <a:pt x="-28207" y="24645"/>
                    <a:pt x="9035" y="52077"/>
                  </a:cubicBezTo>
                  <a:cubicBezTo>
                    <a:pt x="26180" y="64746"/>
                    <a:pt x="58851" y="62460"/>
                    <a:pt x="78568" y="61983"/>
                  </a:cubicBezTo>
                  <a:cubicBezTo>
                    <a:pt x="99142" y="61412"/>
                    <a:pt x="126288" y="59793"/>
                    <a:pt x="142100" y="44934"/>
                  </a:cubicBezTo>
                  <a:cubicBezTo>
                    <a:pt x="150196" y="37219"/>
                    <a:pt x="137909" y="25027"/>
                    <a:pt x="129813" y="32646"/>
                  </a:cubicBezTo>
                  <a:cubicBezTo>
                    <a:pt x="108953" y="52363"/>
                    <a:pt x="56756" y="46458"/>
                    <a:pt x="31229" y="41600"/>
                  </a:cubicBezTo>
                  <a:cubicBezTo>
                    <a:pt x="26371" y="40648"/>
                    <a:pt x="18465" y="38933"/>
                    <a:pt x="19608" y="37599"/>
                  </a:cubicBezTo>
                  <a:cubicBezTo>
                    <a:pt x="25323" y="31313"/>
                    <a:pt x="36277" y="28741"/>
                    <a:pt x="43992" y="26074"/>
                  </a:cubicBezTo>
                  <a:cubicBezTo>
                    <a:pt x="55803" y="22074"/>
                    <a:pt x="68090" y="19216"/>
                    <a:pt x="80378" y="16930"/>
                  </a:cubicBezTo>
                  <a:cubicBezTo>
                    <a:pt x="91331" y="14835"/>
                    <a:pt x="86664" y="-1834"/>
                    <a:pt x="75806" y="166"/>
                  </a:cubicBezTo>
                  <a:lnTo>
                    <a:pt x="75806" y="1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5844685-BB8A-6F98-0C63-CF58A13531DF}"/>
                </a:ext>
              </a:extLst>
            </p:cNvPr>
            <p:cNvSpPr/>
            <p:nvPr/>
          </p:nvSpPr>
          <p:spPr>
            <a:xfrm>
              <a:off x="4154877" y="3819781"/>
              <a:ext cx="137258" cy="59350"/>
            </a:xfrm>
            <a:custGeom>
              <a:avLst/>
              <a:gdLst>
                <a:gd name="connsiteX0" fmla="*/ 76604 w 137258"/>
                <a:gd name="connsiteY0" fmla="*/ 219 h 59350"/>
                <a:gd name="connsiteX1" fmla="*/ 5452 w 137258"/>
                <a:gd name="connsiteY1" fmla="*/ 46987 h 59350"/>
                <a:gd name="connsiteX2" fmla="*/ 64697 w 137258"/>
                <a:gd name="connsiteY2" fmla="*/ 59274 h 59350"/>
                <a:gd name="connsiteX3" fmla="*/ 133373 w 137258"/>
                <a:gd name="connsiteY3" fmla="*/ 45082 h 59350"/>
                <a:gd name="connsiteX4" fmla="*/ 124610 w 137258"/>
                <a:gd name="connsiteY4" fmla="*/ 30127 h 59350"/>
                <a:gd name="connsiteX5" fmla="*/ 25931 w 137258"/>
                <a:gd name="connsiteY5" fmla="*/ 38509 h 59350"/>
                <a:gd name="connsiteX6" fmla="*/ 25740 w 137258"/>
                <a:gd name="connsiteY6" fmla="*/ 32509 h 59350"/>
                <a:gd name="connsiteX7" fmla="*/ 48791 w 137258"/>
                <a:gd name="connsiteY7" fmla="*/ 24031 h 59350"/>
                <a:gd name="connsiteX8" fmla="*/ 81366 w 137258"/>
                <a:gd name="connsiteY8" fmla="*/ 16888 h 59350"/>
                <a:gd name="connsiteX9" fmla="*/ 76794 w 137258"/>
                <a:gd name="connsiteY9" fmla="*/ 124 h 59350"/>
                <a:gd name="connsiteX10" fmla="*/ 76794 w 137258"/>
                <a:gd name="connsiteY10" fmla="*/ 124 h 5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258" h="59350">
                  <a:moveTo>
                    <a:pt x="76604" y="219"/>
                  </a:moveTo>
                  <a:cubicBezTo>
                    <a:pt x="64697" y="2124"/>
                    <a:pt x="-22361" y="20031"/>
                    <a:pt x="5452" y="46987"/>
                  </a:cubicBezTo>
                  <a:cubicBezTo>
                    <a:pt x="19644" y="60703"/>
                    <a:pt x="46600" y="59369"/>
                    <a:pt x="64697" y="59274"/>
                  </a:cubicBezTo>
                  <a:cubicBezTo>
                    <a:pt x="86414" y="59179"/>
                    <a:pt x="114799" y="57940"/>
                    <a:pt x="133373" y="45082"/>
                  </a:cubicBezTo>
                  <a:cubicBezTo>
                    <a:pt x="142517" y="38795"/>
                    <a:pt x="133849" y="23746"/>
                    <a:pt x="124610" y="30127"/>
                  </a:cubicBezTo>
                  <a:cubicBezTo>
                    <a:pt x="100130" y="46987"/>
                    <a:pt x="53553" y="45177"/>
                    <a:pt x="25931" y="38509"/>
                  </a:cubicBezTo>
                  <a:cubicBezTo>
                    <a:pt x="17263" y="36414"/>
                    <a:pt x="18120" y="36985"/>
                    <a:pt x="25740" y="32509"/>
                  </a:cubicBezTo>
                  <a:cubicBezTo>
                    <a:pt x="32693" y="28413"/>
                    <a:pt x="41075" y="26317"/>
                    <a:pt x="48791" y="24031"/>
                  </a:cubicBezTo>
                  <a:cubicBezTo>
                    <a:pt x="59459" y="20983"/>
                    <a:pt x="70412" y="18697"/>
                    <a:pt x="81366" y="16888"/>
                  </a:cubicBezTo>
                  <a:cubicBezTo>
                    <a:pt x="92415" y="15078"/>
                    <a:pt x="87653" y="-1591"/>
                    <a:pt x="76794" y="124"/>
                  </a:cubicBezTo>
                  <a:lnTo>
                    <a:pt x="76794" y="1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6D7D759-40CF-5F67-6C56-8203541015A6}"/>
                </a:ext>
              </a:extLst>
            </p:cNvPr>
            <p:cNvSpPr/>
            <p:nvPr/>
          </p:nvSpPr>
          <p:spPr>
            <a:xfrm>
              <a:off x="4149338" y="3906890"/>
              <a:ext cx="150652" cy="58799"/>
            </a:xfrm>
            <a:custGeom>
              <a:avLst/>
              <a:gdLst>
                <a:gd name="connsiteX0" fmla="*/ 84429 w 150652"/>
                <a:gd name="connsiteY0" fmla="*/ 73 h 58799"/>
                <a:gd name="connsiteX1" fmla="*/ 20325 w 150652"/>
                <a:gd name="connsiteY1" fmla="*/ 15027 h 58799"/>
                <a:gd name="connsiteX2" fmla="*/ 7657 w 150652"/>
                <a:gd name="connsiteY2" fmla="*/ 49889 h 58799"/>
                <a:gd name="connsiteX3" fmla="*/ 80428 w 150652"/>
                <a:gd name="connsiteY3" fmla="*/ 57033 h 58799"/>
                <a:gd name="connsiteX4" fmla="*/ 148437 w 150652"/>
                <a:gd name="connsiteY4" fmla="*/ 38459 h 58799"/>
                <a:gd name="connsiteX5" fmla="*/ 136149 w 150652"/>
                <a:gd name="connsiteY5" fmla="*/ 26172 h 58799"/>
                <a:gd name="connsiteX6" fmla="*/ 99288 w 150652"/>
                <a:gd name="connsiteY6" fmla="*/ 37602 h 58799"/>
                <a:gd name="connsiteX7" fmla="*/ 38994 w 150652"/>
                <a:gd name="connsiteY7" fmla="*/ 40269 h 58799"/>
                <a:gd name="connsiteX8" fmla="*/ 18516 w 150652"/>
                <a:gd name="connsiteY8" fmla="*/ 36173 h 58799"/>
                <a:gd name="connsiteX9" fmla="*/ 45757 w 150652"/>
                <a:gd name="connsiteY9" fmla="*/ 24743 h 58799"/>
                <a:gd name="connsiteX10" fmla="*/ 84429 w 150652"/>
                <a:gd name="connsiteY10" fmla="*/ 17409 h 58799"/>
                <a:gd name="connsiteX11" fmla="*/ 84429 w 150652"/>
                <a:gd name="connsiteY11" fmla="*/ 73 h 58799"/>
                <a:gd name="connsiteX12" fmla="*/ 84429 w 150652"/>
                <a:gd name="connsiteY12" fmla="*/ 73 h 5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652" h="58799">
                  <a:moveTo>
                    <a:pt x="84429" y="73"/>
                  </a:moveTo>
                  <a:cubicBezTo>
                    <a:pt x="63093" y="2645"/>
                    <a:pt x="40042" y="5883"/>
                    <a:pt x="20325" y="15027"/>
                  </a:cubicBezTo>
                  <a:cubicBezTo>
                    <a:pt x="8229" y="20647"/>
                    <a:pt x="-10726" y="38554"/>
                    <a:pt x="7657" y="49889"/>
                  </a:cubicBezTo>
                  <a:cubicBezTo>
                    <a:pt x="27564" y="62271"/>
                    <a:pt x="58330" y="58652"/>
                    <a:pt x="80428" y="57033"/>
                  </a:cubicBezTo>
                  <a:cubicBezTo>
                    <a:pt x="100050" y="55604"/>
                    <a:pt x="134340" y="54842"/>
                    <a:pt x="148437" y="38459"/>
                  </a:cubicBezTo>
                  <a:cubicBezTo>
                    <a:pt x="155676" y="29982"/>
                    <a:pt x="143484" y="17694"/>
                    <a:pt x="136149" y="26172"/>
                  </a:cubicBezTo>
                  <a:cubicBezTo>
                    <a:pt x="128625" y="34839"/>
                    <a:pt x="109765" y="35887"/>
                    <a:pt x="99288" y="37602"/>
                  </a:cubicBezTo>
                  <a:cubicBezTo>
                    <a:pt x="79476" y="40745"/>
                    <a:pt x="58997" y="41507"/>
                    <a:pt x="38994" y="40269"/>
                  </a:cubicBezTo>
                  <a:cubicBezTo>
                    <a:pt x="32232" y="39888"/>
                    <a:pt x="24707" y="39030"/>
                    <a:pt x="18516" y="36173"/>
                  </a:cubicBezTo>
                  <a:cubicBezTo>
                    <a:pt x="19563" y="36649"/>
                    <a:pt x="42042" y="25791"/>
                    <a:pt x="45757" y="24743"/>
                  </a:cubicBezTo>
                  <a:cubicBezTo>
                    <a:pt x="58330" y="21314"/>
                    <a:pt x="71475" y="18933"/>
                    <a:pt x="84429" y="17409"/>
                  </a:cubicBezTo>
                  <a:cubicBezTo>
                    <a:pt x="95382" y="16075"/>
                    <a:pt x="95478" y="-1260"/>
                    <a:pt x="84429" y="73"/>
                  </a:cubicBezTo>
                  <a:lnTo>
                    <a:pt x="84429" y="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D998373-74E6-EE44-43FC-42735187528D}"/>
                </a:ext>
              </a:extLst>
            </p:cNvPr>
            <p:cNvSpPr/>
            <p:nvPr/>
          </p:nvSpPr>
          <p:spPr>
            <a:xfrm>
              <a:off x="4156238" y="3986551"/>
              <a:ext cx="150517" cy="62209"/>
            </a:xfrm>
            <a:custGeom>
              <a:avLst/>
              <a:gdLst>
                <a:gd name="connsiteX0" fmla="*/ 76862 w 150517"/>
                <a:gd name="connsiteY0" fmla="*/ 232 h 62209"/>
                <a:gd name="connsiteX1" fmla="*/ 15235 w 150517"/>
                <a:gd name="connsiteY1" fmla="*/ 18901 h 62209"/>
                <a:gd name="connsiteX2" fmla="*/ 8091 w 150517"/>
                <a:gd name="connsiteY2" fmla="*/ 53382 h 62209"/>
                <a:gd name="connsiteX3" fmla="*/ 79148 w 150517"/>
                <a:gd name="connsiteY3" fmla="*/ 60526 h 62209"/>
                <a:gd name="connsiteX4" fmla="*/ 148204 w 150517"/>
                <a:gd name="connsiteY4" fmla="*/ 38237 h 62209"/>
                <a:gd name="connsiteX5" fmla="*/ 135917 w 150517"/>
                <a:gd name="connsiteY5" fmla="*/ 25950 h 62209"/>
                <a:gd name="connsiteX6" fmla="*/ 30380 w 150517"/>
                <a:gd name="connsiteY6" fmla="*/ 42809 h 62209"/>
                <a:gd name="connsiteX7" fmla="*/ 19331 w 150517"/>
                <a:gd name="connsiteY7" fmla="*/ 36999 h 62209"/>
                <a:gd name="connsiteX8" fmla="*/ 44572 w 150517"/>
                <a:gd name="connsiteY8" fmla="*/ 25569 h 62209"/>
                <a:gd name="connsiteX9" fmla="*/ 81529 w 150517"/>
                <a:gd name="connsiteY9" fmla="*/ 16901 h 62209"/>
                <a:gd name="connsiteX10" fmla="*/ 76957 w 150517"/>
                <a:gd name="connsiteY10" fmla="*/ 137 h 62209"/>
                <a:gd name="connsiteX11" fmla="*/ 76957 w 150517"/>
                <a:gd name="connsiteY11" fmla="*/ 137 h 62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0517" h="62209">
                  <a:moveTo>
                    <a:pt x="76862" y="232"/>
                  </a:moveTo>
                  <a:cubicBezTo>
                    <a:pt x="55811" y="3757"/>
                    <a:pt x="34285" y="8995"/>
                    <a:pt x="15235" y="18901"/>
                  </a:cubicBezTo>
                  <a:cubicBezTo>
                    <a:pt x="2852" y="25378"/>
                    <a:pt x="-8006" y="43952"/>
                    <a:pt x="8091" y="53382"/>
                  </a:cubicBezTo>
                  <a:cubicBezTo>
                    <a:pt x="28284" y="65098"/>
                    <a:pt x="57050" y="62431"/>
                    <a:pt x="79148" y="60526"/>
                  </a:cubicBezTo>
                  <a:cubicBezTo>
                    <a:pt x="101055" y="58716"/>
                    <a:pt x="132488" y="55763"/>
                    <a:pt x="148204" y="38237"/>
                  </a:cubicBezTo>
                  <a:cubicBezTo>
                    <a:pt x="155633" y="29950"/>
                    <a:pt x="143441" y="17663"/>
                    <a:pt x="135917" y="25950"/>
                  </a:cubicBezTo>
                  <a:cubicBezTo>
                    <a:pt x="115343" y="48905"/>
                    <a:pt x="58002" y="47000"/>
                    <a:pt x="30380" y="42809"/>
                  </a:cubicBezTo>
                  <a:cubicBezTo>
                    <a:pt x="25617" y="42047"/>
                    <a:pt x="15330" y="41190"/>
                    <a:pt x="19331" y="36999"/>
                  </a:cubicBezTo>
                  <a:cubicBezTo>
                    <a:pt x="25331" y="30712"/>
                    <a:pt x="36571" y="28236"/>
                    <a:pt x="44572" y="25569"/>
                  </a:cubicBezTo>
                  <a:cubicBezTo>
                    <a:pt x="56573" y="21664"/>
                    <a:pt x="69051" y="18997"/>
                    <a:pt x="81529" y="16901"/>
                  </a:cubicBezTo>
                  <a:cubicBezTo>
                    <a:pt x="92578" y="14996"/>
                    <a:pt x="87815" y="-1673"/>
                    <a:pt x="76957" y="137"/>
                  </a:cubicBezTo>
                  <a:lnTo>
                    <a:pt x="76957" y="1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484E62A-AEC5-1FCC-6FBE-5FF6C2B1C446}"/>
                </a:ext>
              </a:extLst>
            </p:cNvPr>
            <p:cNvSpPr/>
            <p:nvPr/>
          </p:nvSpPr>
          <p:spPr>
            <a:xfrm>
              <a:off x="4147466" y="4071626"/>
              <a:ext cx="159087" cy="55336"/>
            </a:xfrm>
            <a:custGeom>
              <a:avLst/>
              <a:gdLst>
                <a:gd name="connsiteX0" fmla="*/ 90111 w 159087"/>
                <a:gd name="connsiteY0" fmla="*/ 24 h 55336"/>
                <a:gd name="connsiteX1" fmla="*/ 3433 w 159087"/>
                <a:gd name="connsiteY1" fmla="*/ 39934 h 55336"/>
                <a:gd name="connsiteX2" fmla="*/ 68584 w 159087"/>
                <a:gd name="connsiteY2" fmla="*/ 54126 h 55336"/>
                <a:gd name="connsiteX3" fmla="*/ 155262 w 159087"/>
                <a:gd name="connsiteY3" fmla="*/ 29647 h 55336"/>
                <a:gd name="connsiteX4" fmla="*/ 146499 w 159087"/>
                <a:gd name="connsiteY4" fmla="*/ 14693 h 55336"/>
                <a:gd name="connsiteX5" fmla="*/ 26865 w 159087"/>
                <a:gd name="connsiteY5" fmla="*/ 35457 h 55336"/>
                <a:gd name="connsiteX6" fmla="*/ 31532 w 159087"/>
                <a:gd name="connsiteY6" fmla="*/ 26599 h 55336"/>
                <a:gd name="connsiteX7" fmla="*/ 56106 w 159087"/>
                <a:gd name="connsiteY7" fmla="*/ 21170 h 55336"/>
                <a:gd name="connsiteX8" fmla="*/ 90015 w 159087"/>
                <a:gd name="connsiteY8" fmla="*/ 17360 h 55336"/>
                <a:gd name="connsiteX9" fmla="*/ 90015 w 159087"/>
                <a:gd name="connsiteY9" fmla="*/ 24 h 55336"/>
                <a:gd name="connsiteX10" fmla="*/ 90015 w 159087"/>
                <a:gd name="connsiteY10" fmla="*/ 24 h 55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087" h="55336">
                  <a:moveTo>
                    <a:pt x="90111" y="24"/>
                  </a:moveTo>
                  <a:cubicBezTo>
                    <a:pt x="76490" y="882"/>
                    <a:pt x="-19141" y="8502"/>
                    <a:pt x="3433" y="39934"/>
                  </a:cubicBezTo>
                  <a:cubicBezTo>
                    <a:pt x="17054" y="58889"/>
                    <a:pt x="48486" y="55650"/>
                    <a:pt x="68584" y="54126"/>
                  </a:cubicBezTo>
                  <a:cubicBezTo>
                    <a:pt x="97254" y="52031"/>
                    <a:pt x="131354" y="46697"/>
                    <a:pt x="155262" y="29647"/>
                  </a:cubicBezTo>
                  <a:cubicBezTo>
                    <a:pt x="164310" y="23170"/>
                    <a:pt x="155643" y="8121"/>
                    <a:pt x="146499" y="14693"/>
                  </a:cubicBezTo>
                  <a:cubicBezTo>
                    <a:pt x="116304" y="36219"/>
                    <a:pt x="62488" y="43173"/>
                    <a:pt x="26865" y="35457"/>
                  </a:cubicBezTo>
                  <a:cubicBezTo>
                    <a:pt x="13149" y="32505"/>
                    <a:pt x="23245" y="29361"/>
                    <a:pt x="31532" y="26599"/>
                  </a:cubicBezTo>
                  <a:cubicBezTo>
                    <a:pt x="39533" y="23932"/>
                    <a:pt x="47915" y="22599"/>
                    <a:pt x="56106" y="21170"/>
                  </a:cubicBezTo>
                  <a:cubicBezTo>
                    <a:pt x="67251" y="19265"/>
                    <a:pt x="78681" y="18122"/>
                    <a:pt x="90015" y="17360"/>
                  </a:cubicBezTo>
                  <a:cubicBezTo>
                    <a:pt x="101160" y="16598"/>
                    <a:pt x="101160" y="-738"/>
                    <a:pt x="90015" y="24"/>
                  </a:cubicBezTo>
                  <a:lnTo>
                    <a:pt x="90015" y="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158D9F2-C016-2320-8A10-513825A28468}"/>
                </a:ext>
              </a:extLst>
            </p:cNvPr>
            <p:cNvSpPr/>
            <p:nvPr/>
          </p:nvSpPr>
          <p:spPr>
            <a:xfrm>
              <a:off x="4164496" y="4159948"/>
              <a:ext cx="152119" cy="51720"/>
            </a:xfrm>
            <a:custGeom>
              <a:avLst/>
              <a:gdLst>
                <a:gd name="connsiteX0" fmla="*/ 76796 w 152119"/>
                <a:gd name="connsiteY0" fmla="*/ 95 h 51720"/>
                <a:gd name="connsiteX1" fmla="*/ 7739 w 152119"/>
                <a:gd name="connsiteY1" fmla="*/ 42005 h 51720"/>
                <a:gd name="connsiteX2" fmla="*/ 75367 w 152119"/>
                <a:gd name="connsiteY2" fmla="*/ 48292 h 51720"/>
                <a:gd name="connsiteX3" fmla="*/ 148233 w 152119"/>
                <a:gd name="connsiteY3" fmla="*/ 26765 h 51720"/>
                <a:gd name="connsiteX4" fmla="*/ 139470 w 152119"/>
                <a:gd name="connsiteY4" fmla="*/ 11811 h 51720"/>
                <a:gd name="connsiteX5" fmla="*/ 42791 w 152119"/>
                <a:gd name="connsiteY5" fmla="*/ 33338 h 51720"/>
                <a:gd name="connsiteX6" fmla="*/ 20408 w 152119"/>
                <a:gd name="connsiteY6" fmla="*/ 29813 h 51720"/>
                <a:gd name="connsiteX7" fmla="*/ 45268 w 152119"/>
                <a:gd name="connsiteY7" fmla="*/ 18478 h 51720"/>
                <a:gd name="connsiteX8" fmla="*/ 76796 w 152119"/>
                <a:gd name="connsiteY8" fmla="*/ 17335 h 51720"/>
                <a:gd name="connsiteX9" fmla="*/ 76796 w 152119"/>
                <a:gd name="connsiteY9" fmla="*/ 0 h 51720"/>
                <a:gd name="connsiteX10" fmla="*/ 76796 w 152119"/>
                <a:gd name="connsiteY10" fmla="*/ 0 h 5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2119" h="51720">
                  <a:moveTo>
                    <a:pt x="76796" y="95"/>
                  </a:moveTo>
                  <a:cubicBezTo>
                    <a:pt x="60413" y="-572"/>
                    <a:pt x="-25979" y="7239"/>
                    <a:pt x="7739" y="42005"/>
                  </a:cubicBezTo>
                  <a:cubicBezTo>
                    <a:pt x="22408" y="57150"/>
                    <a:pt x="57555" y="50673"/>
                    <a:pt x="75367" y="48292"/>
                  </a:cubicBezTo>
                  <a:cubicBezTo>
                    <a:pt x="99275" y="45244"/>
                    <a:pt x="127945" y="40767"/>
                    <a:pt x="148233" y="26765"/>
                  </a:cubicBezTo>
                  <a:cubicBezTo>
                    <a:pt x="157377" y="20479"/>
                    <a:pt x="148709" y="5429"/>
                    <a:pt x="139470" y="11811"/>
                  </a:cubicBezTo>
                  <a:cubicBezTo>
                    <a:pt x="113753" y="29527"/>
                    <a:pt x="72986" y="33147"/>
                    <a:pt x="42791" y="33338"/>
                  </a:cubicBezTo>
                  <a:cubicBezTo>
                    <a:pt x="35362" y="33338"/>
                    <a:pt x="27266" y="33052"/>
                    <a:pt x="20408" y="29813"/>
                  </a:cubicBezTo>
                  <a:cubicBezTo>
                    <a:pt x="14502" y="27051"/>
                    <a:pt x="44315" y="18574"/>
                    <a:pt x="45268" y="18478"/>
                  </a:cubicBezTo>
                  <a:cubicBezTo>
                    <a:pt x="55650" y="17050"/>
                    <a:pt x="66318" y="16954"/>
                    <a:pt x="76796" y="17335"/>
                  </a:cubicBezTo>
                  <a:cubicBezTo>
                    <a:pt x="87940" y="17812"/>
                    <a:pt x="87940" y="476"/>
                    <a:pt x="76796" y="0"/>
                  </a:cubicBezTo>
                  <a:lnTo>
                    <a:pt x="7679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4580DDA-890A-A178-3920-1C37AB8E9B99}"/>
                </a:ext>
              </a:extLst>
            </p:cNvPr>
            <p:cNvSpPr/>
            <p:nvPr/>
          </p:nvSpPr>
          <p:spPr>
            <a:xfrm>
              <a:off x="4179433" y="4239472"/>
              <a:ext cx="137752" cy="64903"/>
            </a:xfrm>
            <a:custGeom>
              <a:avLst/>
              <a:gdLst>
                <a:gd name="connsiteX0" fmla="*/ 67669 w 137752"/>
                <a:gd name="connsiteY0" fmla="*/ 10 h 64903"/>
                <a:gd name="connsiteX1" fmla="*/ 3566 w 137752"/>
                <a:gd name="connsiteY1" fmla="*/ 42396 h 64903"/>
                <a:gd name="connsiteX2" fmla="*/ 58525 w 137752"/>
                <a:gd name="connsiteY2" fmla="*/ 63541 h 64903"/>
                <a:gd name="connsiteX3" fmla="*/ 133296 w 137752"/>
                <a:gd name="connsiteY3" fmla="*/ 54397 h 64903"/>
                <a:gd name="connsiteX4" fmla="*/ 124533 w 137752"/>
                <a:gd name="connsiteY4" fmla="*/ 39443 h 64903"/>
                <a:gd name="connsiteX5" fmla="*/ 31093 w 137752"/>
                <a:gd name="connsiteY5" fmla="*/ 40491 h 64903"/>
                <a:gd name="connsiteX6" fmla="*/ 41475 w 137752"/>
                <a:gd name="connsiteY6" fmla="*/ 20584 h 64903"/>
                <a:gd name="connsiteX7" fmla="*/ 67574 w 137752"/>
                <a:gd name="connsiteY7" fmla="*/ 17345 h 64903"/>
                <a:gd name="connsiteX8" fmla="*/ 67574 w 137752"/>
                <a:gd name="connsiteY8" fmla="*/ 10 h 64903"/>
                <a:gd name="connsiteX9" fmla="*/ 67574 w 137752"/>
                <a:gd name="connsiteY9" fmla="*/ 10 h 6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752" h="64903">
                  <a:moveTo>
                    <a:pt x="67669" y="10"/>
                  </a:moveTo>
                  <a:cubicBezTo>
                    <a:pt x="47666" y="867"/>
                    <a:pt x="-15580" y="8296"/>
                    <a:pt x="3566" y="42396"/>
                  </a:cubicBezTo>
                  <a:cubicBezTo>
                    <a:pt x="12995" y="59065"/>
                    <a:pt x="42142" y="61636"/>
                    <a:pt x="58525" y="63541"/>
                  </a:cubicBezTo>
                  <a:cubicBezTo>
                    <a:pt x="83099" y="66494"/>
                    <a:pt x="110722" y="65161"/>
                    <a:pt x="133296" y="54397"/>
                  </a:cubicBezTo>
                  <a:cubicBezTo>
                    <a:pt x="143393" y="49540"/>
                    <a:pt x="134534" y="34585"/>
                    <a:pt x="124533" y="39443"/>
                  </a:cubicBezTo>
                  <a:cubicBezTo>
                    <a:pt x="97387" y="52492"/>
                    <a:pt x="59001" y="49254"/>
                    <a:pt x="31093" y="40491"/>
                  </a:cubicBezTo>
                  <a:cubicBezTo>
                    <a:pt x="7185" y="33061"/>
                    <a:pt x="27759" y="23632"/>
                    <a:pt x="41475" y="20584"/>
                  </a:cubicBezTo>
                  <a:cubicBezTo>
                    <a:pt x="49952" y="18679"/>
                    <a:pt x="58811" y="17726"/>
                    <a:pt x="67574" y="17345"/>
                  </a:cubicBezTo>
                  <a:cubicBezTo>
                    <a:pt x="78718" y="16869"/>
                    <a:pt x="78718" y="-467"/>
                    <a:pt x="67574" y="10"/>
                  </a:cubicBezTo>
                  <a:lnTo>
                    <a:pt x="67574" y="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9E287A7-0548-5CBF-7605-96E903E266C1}"/>
              </a:ext>
            </a:extLst>
          </p:cNvPr>
          <p:cNvSpPr txBox="1"/>
          <p:nvPr/>
        </p:nvSpPr>
        <p:spPr>
          <a:xfrm>
            <a:off x="9617272" y="232891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04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60A6C8-C61A-1310-4460-27BF5179BF7B}"/>
              </a:ext>
            </a:extLst>
          </p:cNvPr>
          <p:cNvSpPr txBox="1"/>
          <p:nvPr/>
        </p:nvSpPr>
        <p:spPr>
          <a:xfrm>
            <a:off x="8649300" y="2652385"/>
            <a:ext cx="270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7332F1-DE51-A687-0508-CEA7B42C78D0}"/>
              </a:ext>
            </a:extLst>
          </p:cNvPr>
          <p:cNvSpPr txBox="1"/>
          <p:nvPr/>
        </p:nvSpPr>
        <p:spPr>
          <a:xfrm>
            <a:off x="9617272" y="3929966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05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D06577-316B-98EA-D3EF-05B195761FA0}"/>
              </a:ext>
            </a:extLst>
          </p:cNvPr>
          <p:cNvSpPr txBox="1"/>
          <p:nvPr/>
        </p:nvSpPr>
        <p:spPr>
          <a:xfrm>
            <a:off x="8649300" y="4253440"/>
            <a:ext cx="270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157AD7-F1A4-4DB4-2268-0E2E30FE352C}"/>
              </a:ext>
            </a:extLst>
          </p:cNvPr>
          <p:cNvSpPr txBox="1"/>
          <p:nvPr/>
        </p:nvSpPr>
        <p:spPr>
          <a:xfrm>
            <a:off x="9617272" y="553102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06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3DB3BC-3280-2FB0-AB75-548067DA04D1}"/>
              </a:ext>
            </a:extLst>
          </p:cNvPr>
          <p:cNvSpPr txBox="1"/>
          <p:nvPr/>
        </p:nvSpPr>
        <p:spPr>
          <a:xfrm>
            <a:off x="8649300" y="5854495"/>
            <a:ext cx="270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8027ED-6718-F821-C099-2274F03FD77E}"/>
              </a:ext>
            </a:extLst>
          </p:cNvPr>
          <p:cNvSpPr/>
          <p:nvPr/>
        </p:nvSpPr>
        <p:spPr>
          <a:xfrm>
            <a:off x="10842594" y="3420350"/>
            <a:ext cx="509618" cy="50961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PK" dirty="0"/>
          </a:p>
        </p:txBody>
      </p:sp>
      <p:sp>
        <p:nvSpPr>
          <p:cNvPr id="861" name="Oval 860">
            <a:extLst>
              <a:ext uri="{FF2B5EF4-FFF2-40B4-BE49-F238E27FC236}">
                <a16:creationId xmlns:a16="http://schemas.microsoft.com/office/drawing/2014/main" id="{1D43AAAE-030D-04FA-124C-ADF9249A4B3A}"/>
              </a:ext>
            </a:extLst>
          </p:cNvPr>
          <p:cNvSpPr/>
          <p:nvPr/>
        </p:nvSpPr>
        <p:spPr>
          <a:xfrm>
            <a:off x="10825766" y="1802467"/>
            <a:ext cx="543274" cy="54327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PK" dirty="0"/>
          </a:p>
        </p:txBody>
      </p:sp>
      <p:sp>
        <p:nvSpPr>
          <p:cNvPr id="884" name="Oval 883">
            <a:extLst>
              <a:ext uri="{FF2B5EF4-FFF2-40B4-BE49-F238E27FC236}">
                <a16:creationId xmlns:a16="http://schemas.microsoft.com/office/drawing/2014/main" id="{910F0EA4-4DA0-8E81-5BA6-11DC5924196D}"/>
              </a:ext>
            </a:extLst>
          </p:cNvPr>
          <p:cNvSpPr/>
          <p:nvPr/>
        </p:nvSpPr>
        <p:spPr>
          <a:xfrm>
            <a:off x="10842594" y="5021405"/>
            <a:ext cx="509618" cy="50961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PK" dirty="0"/>
          </a:p>
        </p:txBody>
      </p:sp>
      <p:grpSp>
        <p:nvGrpSpPr>
          <p:cNvPr id="900" name="Graphic 897">
            <a:extLst>
              <a:ext uri="{FF2B5EF4-FFF2-40B4-BE49-F238E27FC236}">
                <a16:creationId xmlns:a16="http://schemas.microsoft.com/office/drawing/2014/main" id="{405F0CFD-E836-E8ED-A7C4-B1270991E8E5}"/>
              </a:ext>
            </a:extLst>
          </p:cNvPr>
          <p:cNvGrpSpPr/>
          <p:nvPr/>
        </p:nvGrpSpPr>
        <p:grpSpPr>
          <a:xfrm>
            <a:off x="10882281" y="1896838"/>
            <a:ext cx="430244" cy="388278"/>
            <a:chOff x="6780981" y="1762120"/>
            <a:chExt cx="910836" cy="821996"/>
          </a:xfrm>
          <a:solidFill>
            <a:srgbClr val="DCD6C6"/>
          </a:solidFill>
        </p:grpSpPr>
        <p:grpSp>
          <p:nvGrpSpPr>
            <p:cNvPr id="901" name="Graphic 897">
              <a:extLst>
                <a:ext uri="{FF2B5EF4-FFF2-40B4-BE49-F238E27FC236}">
                  <a16:creationId xmlns:a16="http://schemas.microsoft.com/office/drawing/2014/main" id="{249AFD65-3666-B855-6045-57D5188E44B9}"/>
                </a:ext>
              </a:extLst>
            </p:cNvPr>
            <p:cNvGrpSpPr/>
            <p:nvPr/>
          </p:nvGrpSpPr>
          <p:grpSpPr>
            <a:xfrm>
              <a:off x="6780981" y="1762120"/>
              <a:ext cx="910836" cy="821996"/>
              <a:chOff x="6780981" y="1762120"/>
              <a:chExt cx="910836" cy="821996"/>
            </a:xfrm>
            <a:grpFill/>
          </p:grpSpPr>
          <p:sp>
            <p:nvSpPr>
              <p:cNvPr id="902" name="Freeform: Shape 901">
                <a:extLst>
                  <a:ext uri="{FF2B5EF4-FFF2-40B4-BE49-F238E27FC236}">
                    <a16:creationId xmlns:a16="http://schemas.microsoft.com/office/drawing/2014/main" id="{8F93235B-6815-4BE2-EE13-DF1239357FCB}"/>
                  </a:ext>
                </a:extLst>
              </p:cNvPr>
              <p:cNvSpPr/>
              <p:nvPr/>
            </p:nvSpPr>
            <p:spPr>
              <a:xfrm>
                <a:off x="6780981" y="1762120"/>
                <a:ext cx="910836" cy="821996"/>
              </a:xfrm>
              <a:custGeom>
                <a:avLst/>
                <a:gdLst>
                  <a:gd name="connsiteX0" fmla="*/ 473067 w 910836"/>
                  <a:gd name="connsiteY0" fmla="*/ 2481 h 821996"/>
                  <a:gd name="connsiteX1" fmla="*/ 27011 w 910836"/>
                  <a:gd name="connsiteY1" fmla="*/ 243654 h 821996"/>
                  <a:gd name="connsiteX2" fmla="*/ 167886 w 910836"/>
                  <a:gd name="connsiteY2" fmla="*/ 606843 h 821996"/>
                  <a:gd name="connsiteX3" fmla="*/ 287901 w 910836"/>
                  <a:gd name="connsiteY3" fmla="*/ 622749 h 821996"/>
                  <a:gd name="connsiteX4" fmla="*/ 420585 w 910836"/>
                  <a:gd name="connsiteY4" fmla="*/ 723429 h 821996"/>
                  <a:gd name="connsiteX5" fmla="*/ 616895 w 910836"/>
                  <a:gd name="connsiteY5" fmla="*/ 821917 h 821996"/>
                  <a:gd name="connsiteX6" fmla="*/ 910836 w 910836"/>
                  <a:gd name="connsiteY6" fmla="*/ 508068 h 821996"/>
                  <a:gd name="connsiteX7" fmla="*/ 473067 w 910836"/>
                  <a:gd name="connsiteY7" fmla="*/ 2481 h 821996"/>
                  <a:gd name="connsiteX8" fmla="*/ 473067 w 910836"/>
                  <a:gd name="connsiteY8" fmla="*/ 19150 h 821996"/>
                  <a:gd name="connsiteX9" fmla="*/ 883214 w 910836"/>
                  <a:gd name="connsiteY9" fmla="*/ 417390 h 821996"/>
                  <a:gd name="connsiteX10" fmla="*/ 838351 w 910836"/>
                  <a:gd name="connsiteY10" fmla="*/ 685900 h 821996"/>
                  <a:gd name="connsiteX11" fmla="*/ 586319 w 910836"/>
                  <a:gd name="connsiteY11" fmla="*/ 802296 h 821996"/>
                  <a:gd name="connsiteX12" fmla="*/ 458208 w 910836"/>
                  <a:gd name="connsiteY12" fmla="*/ 739716 h 821996"/>
                  <a:gd name="connsiteX13" fmla="*/ 372102 w 910836"/>
                  <a:gd name="connsiteY13" fmla="*/ 641037 h 821996"/>
                  <a:gd name="connsiteX14" fmla="*/ 125595 w 910836"/>
                  <a:gd name="connsiteY14" fmla="*/ 571505 h 821996"/>
                  <a:gd name="connsiteX15" fmla="*/ 20915 w 910836"/>
                  <a:gd name="connsiteY15" fmla="*/ 311568 h 821996"/>
                  <a:gd name="connsiteX16" fmla="*/ 179793 w 910836"/>
                  <a:gd name="connsiteY16" fmla="*/ 88587 h 821996"/>
                  <a:gd name="connsiteX17" fmla="*/ 473067 w 910836"/>
                  <a:gd name="connsiteY17" fmla="*/ 19055 h 821996"/>
                  <a:gd name="connsiteX18" fmla="*/ 473067 w 910836"/>
                  <a:gd name="connsiteY18" fmla="*/ 2386 h 821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836" h="821996">
                    <a:moveTo>
                      <a:pt x="473067" y="2481"/>
                    </a:moveTo>
                    <a:cubicBezTo>
                      <a:pt x="288282" y="-16378"/>
                      <a:pt x="107688" y="73062"/>
                      <a:pt x="27011" y="243654"/>
                    </a:cubicBezTo>
                    <a:cubicBezTo>
                      <a:pt x="-37377" y="379862"/>
                      <a:pt x="14819" y="561123"/>
                      <a:pt x="167886" y="606843"/>
                    </a:cubicBezTo>
                    <a:cubicBezTo>
                      <a:pt x="206844" y="618463"/>
                      <a:pt x="248182" y="615510"/>
                      <a:pt x="287901" y="622749"/>
                    </a:cubicBezTo>
                    <a:cubicBezTo>
                      <a:pt x="352290" y="634560"/>
                      <a:pt x="382199" y="675994"/>
                      <a:pt x="420585" y="723429"/>
                    </a:cubicBezTo>
                    <a:cubicBezTo>
                      <a:pt x="466876" y="780674"/>
                      <a:pt x="542886" y="820012"/>
                      <a:pt x="616895" y="821917"/>
                    </a:cubicBezTo>
                    <a:cubicBezTo>
                      <a:pt x="783678" y="826108"/>
                      <a:pt x="910551" y="664088"/>
                      <a:pt x="910836" y="508068"/>
                    </a:cubicBezTo>
                    <a:cubicBezTo>
                      <a:pt x="911217" y="263085"/>
                      <a:pt x="714717" y="34009"/>
                      <a:pt x="473067" y="2481"/>
                    </a:cubicBezTo>
                    <a:cubicBezTo>
                      <a:pt x="462399" y="1053"/>
                      <a:pt x="462590" y="17817"/>
                      <a:pt x="473067" y="19150"/>
                    </a:cubicBezTo>
                    <a:cubicBezTo>
                      <a:pt x="682903" y="46582"/>
                      <a:pt x="836446" y="216889"/>
                      <a:pt x="883214" y="417390"/>
                    </a:cubicBezTo>
                    <a:cubicBezTo>
                      <a:pt x="905026" y="510926"/>
                      <a:pt x="894453" y="606081"/>
                      <a:pt x="838351" y="685900"/>
                    </a:cubicBezTo>
                    <a:cubicBezTo>
                      <a:pt x="785011" y="761910"/>
                      <a:pt x="680427" y="818583"/>
                      <a:pt x="586319" y="802296"/>
                    </a:cubicBezTo>
                    <a:cubicBezTo>
                      <a:pt x="540695" y="794390"/>
                      <a:pt x="492498" y="770577"/>
                      <a:pt x="458208" y="739716"/>
                    </a:cubicBezTo>
                    <a:cubicBezTo>
                      <a:pt x="425823" y="710570"/>
                      <a:pt x="407535" y="666564"/>
                      <a:pt x="372102" y="641037"/>
                    </a:cubicBezTo>
                    <a:cubicBezTo>
                      <a:pt x="297902" y="587602"/>
                      <a:pt x="203986" y="613605"/>
                      <a:pt x="125595" y="571505"/>
                    </a:cubicBezTo>
                    <a:cubicBezTo>
                      <a:pt x="36441" y="523594"/>
                      <a:pt x="341" y="405865"/>
                      <a:pt x="20915" y="311568"/>
                    </a:cubicBezTo>
                    <a:cubicBezTo>
                      <a:pt x="40823" y="220318"/>
                      <a:pt x="104926" y="141546"/>
                      <a:pt x="179793" y="88587"/>
                    </a:cubicBezTo>
                    <a:cubicBezTo>
                      <a:pt x="265232" y="28199"/>
                      <a:pt x="370388" y="8577"/>
                      <a:pt x="473067" y="19055"/>
                    </a:cubicBezTo>
                    <a:cubicBezTo>
                      <a:pt x="483735" y="20103"/>
                      <a:pt x="483640" y="3434"/>
                      <a:pt x="473067" y="23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03" name="Freeform: Shape 902">
                <a:extLst>
                  <a:ext uri="{FF2B5EF4-FFF2-40B4-BE49-F238E27FC236}">
                    <a16:creationId xmlns:a16="http://schemas.microsoft.com/office/drawing/2014/main" id="{2D534494-DCEF-AB01-EB60-B69D922209C8}"/>
                  </a:ext>
                </a:extLst>
              </p:cNvPr>
              <p:cNvSpPr/>
              <p:nvPr/>
            </p:nvSpPr>
            <p:spPr>
              <a:xfrm>
                <a:off x="7256675" y="2311026"/>
                <a:ext cx="226204" cy="172150"/>
              </a:xfrm>
              <a:custGeom>
                <a:avLst/>
                <a:gdLst>
                  <a:gd name="connsiteX0" fmla="*/ 113103 w 226204"/>
                  <a:gd name="connsiteY0" fmla="*/ 155472 h 172150"/>
                  <a:gd name="connsiteX1" fmla="*/ 16900 w 226204"/>
                  <a:gd name="connsiteY1" fmla="*/ 86130 h 172150"/>
                  <a:gd name="connsiteX2" fmla="*/ 113103 w 226204"/>
                  <a:gd name="connsiteY2" fmla="*/ 16788 h 172150"/>
                  <a:gd name="connsiteX3" fmla="*/ 209305 w 226204"/>
                  <a:gd name="connsiteY3" fmla="*/ 86130 h 172150"/>
                  <a:gd name="connsiteX4" fmla="*/ 113103 w 226204"/>
                  <a:gd name="connsiteY4" fmla="*/ 155472 h 172150"/>
                  <a:gd name="connsiteX5" fmla="*/ 113103 w 226204"/>
                  <a:gd name="connsiteY5" fmla="*/ 172141 h 172150"/>
                  <a:gd name="connsiteX6" fmla="*/ 225974 w 226204"/>
                  <a:gd name="connsiteY6" fmla="*/ 86130 h 172150"/>
                  <a:gd name="connsiteX7" fmla="*/ 113103 w 226204"/>
                  <a:gd name="connsiteY7" fmla="*/ 119 h 172150"/>
                  <a:gd name="connsiteX8" fmla="*/ 231 w 226204"/>
                  <a:gd name="connsiteY8" fmla="*/ 86130 h 172150"/>
                  <a:gd name="connsiteX9" fmla="*/ 113103 w 226204"/>
                  <a:gd name="connsiteY9" fmla="*/ 172141 h 172150"/>
                  <a:gd name="connsiteX10" fmla="*/ 113103 w 226204"/>
                  <a:gd name="connsiteY10" fmla="*/ 155472 h 17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6204" h="172150">
                    <a:moveTo>
                      <a:pt x="113103" y="155472"/>
                    </a:moveTo>
                    <a:cubicBezTo>
                      <a:pt x="70716" y="153472"/>
                      <a:pt x="20996" y="135374"/>
                      <a:pt x="16900" y="86130"/>
                    </a:cubicBezTo>
                    <a:cubicBezTo>
                      <a:pt x="12804" y="37267"/>
                      <a:pt x="76907" y="18407"/>
                      <a:pt x="113103" y="16788"/>
                    </a:cubicBezTo>
                    <a:cubicBezTo>
                      <a:pt x="155394" y="14883"/>
                      <a:pt x="205495" y="40029"/>
                      <a:pt x="209305" y="86130"/>
                    </a:cubicBezTo>
                    <a:cubicBezTo>
                      <a:pt x="213401" y="134993"/>
                      <a:pt x="149393" y="153853"/>
                      <a:pt x="113103" y="155472"/>
                    </a:cubicBezTo>
                    <a:cubicBezTo>
                      <a:pt x="102434" y="155948"/>
                      <a:pt x="102339" y="172617"/>
                      <a:pt x="113103" y="172141"/>
                    </a:cubicBezTo>
                    <a:cubicBezTo>
                      <a:pt x="165871" y="169664"/>
                      <a:pt x="221116" y="144423"/>
                      <a:pt x="225974" y="86130"/>
                    </a:cubicBezTo>
                    <a:cubicBezTo>
                      <a:pt x="230832" y="28123"/>
                      <a:pt x="158061" y="2215"/>
                      <a:pt x="113103" y="119"/>
                    </a:cubicBezTo>
                    <a:cubicBezTo>
                      <a:pt x="60429" y="-2262"/>
                      <a:pt x="4803" y="31171"/>
                      <a:pt x="231" y="86130"/>
                    </a:cubicBezTo>
                    <a:cubicBezTo>
                      <a:pt x="-4627" y="144137"/>
                      <a:pt x="68145" y="170045"/>
                      <a:pt x="113103" y="172141"/>
                    </a:cubicBezTo>
                    <a:cubicBezTo>
                      <a:pt x="123866" y="172617"/>
                      <a:pt x="123771" y="155948"/>
                      <a:pt x="113103" y="15547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904" name="Graphic 897">
              <a:extLst>
                <a:ext uri="{FF2B5EF4-FFF2-40B4-BE49-F238E27FC236}">
                  <a16:creationId xmlns:a16="http://schemas.microsoft.com/office/drawing/2014/main" id="{DC304E9C-15AB-23C4-3498-F46E8D232C77}"/>
                </a:ext>
              </a:extLst>
            </p:cNvPr>
            <p:cNvGrpSpPr/>
            <p:nvPr/>
          </p:nvGrpSpPr>
          <p:grpSpPr>
            <a:xfrm>
              <a:off x="6904291" y="1939861"/>
              <a:ext cx="136779" cy="131444"/>
              <a:chOff x="6904291" y="1939861"/>
              <a:chExt cx="136779" cy="131444"/>
            </a:xfrm>
            <a:grpFill/>
          </p:grpSpPr>
          <p:sp>
            <p:nvSpPr>
              <p:cNvPr id="905" name="Freeform: Shape 904">
                <a:extLst>
                  <a:ext uri="{FF2B5EF4-FFF2-40B4-BE49-F238E27FC236}">
                    <a16:creationId xmlns:a16="http://schemas.microsoft.com/office/drawing/2014/main" id="{3F94899B-6DCE-B799-A185-BB61D8EE575D}"/>
                  </a:ext>
                </a:extLst>
              </p:cNvPr>
              <p:cNvSpPr/>
              <p:nvPr/>
            </p:nvSpPr>
            <p:spPr>
              <a:xfrm>
                <a:off x="6904291" y="1939861"/>
                <a:ext cx="136779" cy="131444"/>
              </a:xfrm>
              <a:custGeom>
                <a:avLst/>
                <a:gdLst>
                  <a:gd name="connsiteX0" fmla="*/ 68390 w 136779"/>
                  <a:gd name="connsiteY0" fmla="*/ 131445 h 131444"/>
                  <a:gd name="connsiteX1" fmla="*/ 0 w 136779"/>
                  <a:gd name="connsiteY1" fmla="*/ 65723 h 131444"/>
                  <a:gd name="connsiteX2" fmla="*/ 68390 w 136779"/>
                  <a:gd name="connsiteY2" fmla="*/ 0 h 131444"/>
                  <a:gd name="connsiteX3" fmla="*/ 136779 w 136779"/>
                  <a:gd name="connsiteY3" fmla="*/ 65723 h 131444"/>
                  <a:gd name="connsiteX4" fmla="*/ 68390 w 136779"/>
                  <a:gd name="connsiteY4" fmla="*/ 131445 h 131444"/>
                  <a:gd name="connsiteX5" fmla="*/ 68390 w 136779"/>
                  <a:gd name="connsiteY5" fmla="*/ 9430 h 131444"/>
                  <a:gd name="connsiteX6" fmla="*/ 9525 w 136779"/>
                  <a:gd name="connsiteY6" fmla="*/ 65627 h 131444"/>
                  <a:gd name="connsiteX7" fmla="*/ 68390 w 136779"/>
                  <a:gd name="connsiteY7" fmla="*/ 121825 h 131444"/>
                  <a:gd name="connsiteX8" fmla="*/ 127254 w 136779"/>
                  <a:gd name="connsiteY8" fmla="*/ 65627 h 131444"/>
                  <a:gd name="connsiteX9" fmla="*/ 68390 w 136779"/>
                  <a:gd name="connsiteY9" fmla="*/ 9430 h 13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6779" h="131444">
                    <a:moveTo>
                      <a:pt x="68390" y="131445"/>
                    </a:moveTo>
                    <a:cubicBezTo>
                      <a:pt x="30671" y="131445"/>
                      <a:pt x="0" y="101918"/>
                      <a:pt x="0" y="65723"/>
                    </a:cubicBezTo>
                    <a:cubicBezTo>
                      <a:pt x="0" y="29528"/>
                      <a:pt x="30671" y="0"/>
                      <a:pt x="68390" y="0"/>
                    </a:cubicBezTo>
                    <a:cubicBezTo>
                      <a:pt x="106108" y="0"/>
                      <a:pt x="136779" y="29528"/>
                      <a:pt x="136779" y="65723"/>
                    </a:cubicBezTo>
                    <a:cubicBezTo>
                      <a:pt x="136779" y="101918"/>
                      <a:pt x="106108" y="131445"/>
                      <a:pt x="68390" y="131445"/>
                    </a:cubicBezTo>
                    <a:close/>
                    <a:moveTo>
                      <a:pt x="68390" y="9430"/>
                    </a:moveTo>
                    <a:cubicBezTo>
                      <a:pt x="35909" y="9430"/>
                      <a:pt x="9525" y="34671"/>
                      <a:pt x="9525" y="65627"/>
                    </a:cubicBezTo>
                    <a:cubicBezTo>
                      <a:pt x="9525" y="96583"/>
                      <a:pt x="35909" y="121825"/>
                      <a:pt x="68390" y="121825"/>
                    </a:cubicBezTo>
                    <a:cubicBezTo>
                      <a:pt x="100870" y="121825"/>
                      <a:pt x="127254" y="96583"/>
                      <a:pt x="127254" y="65627"/>
                    </a:cubicBezTo>
                    <a:cubicBezTo>
                      <a:pt x="127254" y="34671"/>
                      <a:pt x="100870" y="9430"/>
                      <a:pt x="68390" y="9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06" name="Freeform: Shape 905">
                <a:extLst>
                  <a:ext uri="{FF2B5EF4-FFF2-40B4-BE49-F238E27FC236}">
                    <a16:creationId xmlns:a16="http://schemas.microsoft.com/office/drawing/2014/main" id="{1D43BC47-3856-0B10-2675-9EA41CCC17DF}"/>
                  </a:ext>
                </a:extLst>
              </p:cNvPr>
              <p:cNvSpPr/>
              <p:nvPr/>
            </p:nvSpPr>
            <p:spPr>
              <a:xfrm>
                <a:off x="6967999" y="1962169"/>
                <a:ext cx="43958" cy="67130"/>
              </a:xfrm>
              <a:custGeom>
                <a:avLst/>
                <a:gdLst>
                  <a:gd name="connsiteX0" fmla="*/ 3442 w 43958"/>
                  <a:gd name="connsiteY0" fmla="*/ 9315 h 67130"/>
                  <a:gd name="connsiteX1" fmla="*/ 31922 w 43958"/>
                  <a:gd name="connsiteY1" fmla="*/ 61321 h 67130"/>
                  <a:gd name="connsiteX2" fmla="*/ 41066 w 43958"/>
                  <a:gd name="connsiteY2" fmla="*/ 63893 h 67130"/>
                  <a:gd name="connsiteX3" fmla="*/ 5919 w 43958"/>
                  <a:gd name="connsiteY3" fmla="*/ 171 h 67130"/>
                  <a:gd name="connsiteX4" fmla="*/ 3347 w 43958"/>
                  <a:gd name="connsiteY4" fmla="*/ 9315 h 67130"/>
                  <a:gd name="connsiteX5" fmla="*/ 3347 w 43958"/>
                  <a:gd name="connsiteY5" fmla="*/ 9315 h 67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58" h="67130">
                    <a:moveTo>
                      <a:pt x="3442" y="9315"/>
                    </a:moveTo>
                    <a:cubicBezTo>
                      <a:pt x="28112" y="15696"/>
                      <a:pt x="39923" y="37032"/>
                      <a:pt x="31922" y="61321"/>
                    </a:cubicBezTo>
                    <a:cubicBezTo>
                      <a:pt x="30017" y="67131"/>
                      <a:pt x="39161" y="69608"/>
                      <a:pt x="41066" y="63893"/>
                    </a:cubicBezTo>
                    <a:cubicBezTo>
                      <a:pt x="50686" y="34842"/>
                      <a:pt x="35637" y="7791"/>
                      <a:pt x="5919" y="171"/>
                    </a:cubicBezTo>
                    <a:cubicBezTo>
                      <a:pt x="13" y="-1353"/>
                      <a:pt x="-2558" y="7791"/>
                      <a:pt x="3347" y="9315"/>
                    </a:cubicBezTo>
                    <a:lnTo>
                      <a:pt x="3347" y="931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907" name="Graphic 897">
              <a:extLst>
                <a:ext uri="{FF2B5EF4-FFF2-40B4-BE49-F238E27FC236}">
                  <a16:creationId xmlns:a16="http://schemas.microsoft.com/office/drawing/2014/main" id="{D0411FB6-18F9-6DAE-2A37-F53F7F8CD183}"/>
                </a:ext>
              </a:extLst>
            </p:cNvPr>
            <p:cNvGrpSpPr/>
            <p:nvPr/>
          </p:nvGrpSpPr>
          <p:grpSpPr>
            <a:xfrm>
              <a:off x="7085265" y="1818894"/>
              <a:ext cx="149923" cy="144017"/>
              <a:chOff x="7085265" y="1818894"/>
              <a:chExt cx="149923" cy="144017"/>
            </a:xfrm>
            <a:grpFill/>
          </p:grpSpPr>
          <p:sp>
            <p:nvSpPr>
              <p:cNvPr id="908" name="Freeform: Shape 907">
                <a:extLst>
                  <a:ext uri="{FF2B5EF4-FFF2-40B4-BE49-F238E27FC236}">
                    <a16:creationId xmlns:a16="http://schemas.microsoft.com/office/drawing/2014/main" id="{FC4AFEBD-29D2-8481-DDC9-720BBAEEDA50}"/>
                  </a:ext>
                </a:extLst>
              </p:cNvPr>
              <p:cNvSpPr/>
              <p:nvPr/>
            </p:nvSpPr>
            <p:spPr>
              <a:xfrm>
                <a:off x="7085265" y="1818894"/>
                <a:ext cx="149923" cy="144017"/>
              </a:xfrm>
              <a:custGeom>
                <a:avLst/>
                <a:gdLst>
                  <a:gd name="connsiteX0" fmla="*/ 74962 w 149923"/>
                  <a:gd name="connsiteY0" fmla="*/ 144018 h 144017"/>
                  <a:gd name="connsiteX1" fmla="*/ 0 w 149923"/>
                  <a:gd name="connsiteY1" fmla="*/ 72009 h 144017"/>
                  <a:gd name="connsiteX2" fmla="*/ 74962 w 149923"/>
                  <a:gd name="connsiteY2" fmla="*/ 0 h 144017"/>
                  <a:gd name="connsiteX3" fmla="*/ 149924 w 149923"/>
                  <a:gd name="connsiteY3" fmla="*/ 72009 h 144017"/>
                  <a:gd name="connsiteX4" fmla="*/ 74962 w 149923"/>
                  <a:gd name="connsiteY4" fmla="*/ 144018 h 144017"/>
                  <a:gd name="connsiteX5" fmla="*/ 74962 w 149923"/>
                  <a:gd name="connsiteY5" fmla="*/ 10382 h 144017"/>
                  <a:gd name="connsiteX6" fmla="*/ 10478 w 149923"/>
                  <a:gd name="connsiteY6" fmla="*/ 72009 h 144017"/>
                  <a:gd name="connsiteX7" fmla="*/ 74962 w 149923"/>
                  <a:gd name="connsiteY7" fmla="*/ 133636 h 144017"/>
                  <a:gd name="connsiteX8" fmla="*/ 139446 w 149923"/>
                  <a:gd name="connsiteY8" fmla="*/ 72009 h 144017"/>
                  <a:gd name="connsiteX9" fmla="*/ 74962 w 149923"/>
                  <a:gd name="connsiteY9" fmla="*/ 10382 h 14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9923" h="144017">
                    <a:moveTo>
                      <a:pt x="74962" y="144018"/>
                    </a:moveTo>
                    <a:cubicBezTo>
                      <a:pt x="33624" y="144018"/>
                      <a:pt x="0" y="111728"/>
                      <a:pt x="0" y="72009"/>
                    </a:cubicBezTo>
                    <a:cubicBezTo>
                      <a:pt x="0" y="32290"/>
                      <a:pt x="33624" y="0"/>
                      <a:pt x="74962" y="0"/>
                    </a:cubicBezTo>
                    <a:cubicBezTo>
                      <a:pt x="116300" y="0"/>
                      <a:pt x="149924" y="32290"/>
                      <a:pt x="149924" y="72009"/>
                    </a:cubicBezTo>
                    <a:cubicBezTo>
                      <a:pt x="149924" y="111728"/>
                      <a:pt x="116300" y="144018"/>
                      <a:pt x="74962" y="144018"/>
                    </a:cubicBezTo>
                    <a:close/>
                    <a:moveTo>
                      <a:pt x="74962" y="10382"/>
                    </a:moveTo>
                    <a:cubicBezTo>
                      <a:pt x="39434" y="10382"/>
                      <a:pt x="10478" y="38005"/>
                      <a:pt x="10478" y="72009"/>
                    </a:cubicBezTo>
                    <a:cubicBezTo>
                      <a:pt x="10478" y="106013"/>
                      <a:pt x="39434" y="133636"/>
                      <a:pt x="74962" y="133636"/>
                    </a:cubicBezTo>
                    <a:cubicBezTo>
                      <a:pt x="110490" y="133636"/>
                      <a:pt x="139446" y="106013"/>
                      <a:pt x="139446" y="72009"/>
                    </a:cubicBezTo>
                    <a:cubicBezTo>
                      <a:pt x="139446" y="38005"/>
                      <a:pt x="110490" y="10382"/>
                      <a:pt x="74962" y="1038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09" name="Freeform: Shape 908">
                <a:extLst>
                  <a:ext uri="{FF2B5EF4-FFF2-40B4-BE49-F238E27FC236}">
                    <a16:creationId xmlns:a16="http://schemas.microsoft.com/office/drawing/2014/main" id="{50E90494-2C9B-2AB7-2FD8-A4FA67DA4637}"/>
                  </a:ext>
                </a:extLst>
              </p:cNvPr>
              <p:cNvSpPr/>
              <p:nvPr/>
            </p:nvSpPr>
            <p:spPr>
              <a:xfrm>
                <a:off x="7155203" y="1843273"/>
                <a:ext cx="48111" cy="73636"/>
              </a:xfrm>
              <a:custGeom>
                <a:avLst/>
                <a:gdLst>
                  <a:gd name="connsiteX0" fmla="*/ 3691 w 48111"/>
                  <a:gd name="connsiteY0" fmla="*/ 10292 h 73636"/>
                  <a:gd name="connsiteX1" fmla="*/ 34838 w 48111"/>
                  <a:gd name="connsiteY1" fmla="*/ 67251 h 73636"/>
                  <a:gd name="connsiteX2" fmla="*/ 44935 w 48111"/>
                  <a:gd name="connsiteY2" fmla="*/ 70013 h 73636"/>
                  <a:gd name="connsiteX3" fmla="*/ 6453 w 48111"/>
                  <a:gd name="connsiteY3" fmla="*/ 195 h 73636"/>
                  <a:gd name="connsiteX4" fmla="*/ 3691 w 48111"/>
                  <a:gd name="connsiteY4" fmla="*/ 10292 h 73636"/>
                  <a:gd name="connsiteX5" fmla="*/ 3691 w 48111"/>
                  <a:gd name="connsiteY5" fmla="*/ 10292 h 7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11" h="73636">
                    <a:moveTo>
                      <a:pt x="3691" y="10292"/>
                    </a:moveTo>
                    <a:cubicBezTo>
                      <a:pt x="30742" y="17245"/>
                      <a:pt x="43696" y="40676"/>
                      <a:pt x="34838" y="67251"/>
                    </a:cubicBezTo>
                    <a:cubicBezTo>
                      <a:pt x="32743" y="73633"/>
                      <a:pt x="42839" y="76395"/>
                      <a:pt x="44935" y="70013"/>
                    </a:cubicBezTo>
                    <a:cubicBezTo>
                      <a:pt x="55507" y="38200"/>
                      <a:pt x="38934" y="8577"/>
                      <a:pt x="6453" y="195"/>
                    </a:cubicBezTo>
                    <a:cubicBezTo>
                      <a:pt x="-23" y="-1519"/>
                      <a:pt x="-2786" y="8577"/>
                      <a:pt x="3691" y="10292"/>
                    </a:cubicBezTo>
                    <a:lnTo>
                      <a:pt x="3691" y="102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910" name="Graphic 897">
              <a:extLst>
                <a:ext uri="{FF2B5EF4-FFF2-40B4-BE49-F238E27FC236}">
                  <a16:creationId xmlns:a16="http://schemas.microsoft.com/office/drawing/2014/main" id="{B2FC96D0-61C2-61C0-0490-06C1233E2693}"/>
                </a:ext>
              </a:extLst>
            </p:cNvPr>
            <p:cNvGrpSpPr/>
            <p:nvPr/>
          </p:nvGrpSpPr>
          <p:grpSpPr>
            <a:xfrm>
              <a:off x="7321200" y="1874043"/>
              <a:ext cx="136778" cy="131444"/>
              <a:chOff x="7321200" y="1874043"/>
              <a:chExt cx="136778" cy="131444"/>
            </a:xfrm>
            <a:grpFill/>
          </p:grpSpPr>
          <p:sp>
            <p:nvSpPr>
              <p:cNvPr id="911" name="Freeform: Shape 910">
                <a:extLst>
                  <a:ext uri="{FF2B5EF4-FFF2-40B4-BE49-F238E27FC236}">
                    <a16:creationId xmlns:a16="http://schemas.microsoft.com/office/drawing/2014/main" id="{EF334B81-DC4C-22F5-ED1B-978AE6AC0564}"/>
                  </a:ext>
                </a:extLst>
              </p:cNvPr>
              <p:cNvSpPr/>
              <p:nvPr/>
            </p:nvSpPr>
            <p:spPr>
              <a:xfrm>
                <a:off x="7321200" y="1874043"/>
                <a:ext cx="136778" cy="131444"/>
              </a:xfrm>
              <a:custGeom>
                <a:avLst/>
                <a:gdLst>
                  <a:gd name="connsiteX0" fmla="*/ 68389 w 136778"/>
                  <a:gd name="connsiteY0" fmla="*/ 131445 h 131444"/>
                  <a:gd name="connsiteX1" fmla="*/ 0 w 136778"/>
                  <a:gd name="connsiteY1" fmla="*/ 65723 h 131444"/>
                  <a:gd name="connsiteX2" fmla="*/ 68389 w 136778"/>
                  <a:gd name="connsiteY2" fmla="*/ 0 h 131444"/>
                  <a:gd name="connsiteX3" fmla="*/ 136779 w 136778"/>
                  <a:gd name="connsiteY3" fmla="*/ 65723 h 131444"/>
                  <a:gd name="connsiteX4" fmla="*/ 68389 w 136778"/>
                  <a:gd name="connsiteY4" fmla="*/ 131445 h 131444"/>
                  <a:gd name="connsiteX5" fmla="*/ 68389 w 136778"/>
                  <a:gd name="connsiteY5" fmla="*/ 9430 h 131444"/>
                  <a:gd name="connsiteX6" fmla="*/ 9525 w 136778"/>
                  <a:gd name="connsiteY6" fmla="*/ 65627 h 131444"/>
                  <a:gd name="connsiteX7" fmla="*/ 68389 w 136778"/>
                  <a:gd name="connsiteY7" fmla="*/ 121825 h 131444"/>
                  <a:gd name="connsiteX8" fmla="*/ 127254 w 136778"/>
                  <a:gd name="connsiteY8" fmla="*/ 65627 h 131444"/>
                  <a:gd name="connsiteX9" fmla="*/ 68389 w 136778"/>
                  <a:gd name="connsiteY9" fmla="*/ 9430 h 13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6778" h="131444">
                    <a:moveTo>
                      <a:pt x="68389" y="131445"/>
                    </a:moveTo>
                    <a:cubicBezTo>
                      <a:pt x="30671" y="131445"/>
                      <a:pt x="0" y="101918"/>
                      <a:pt x="0" y="65723"/>
                    </a:cubicBezTo>
                    <a:cubicBezTo>
                      <a:pt x="0" y="29528"/>
                      <a:pt x="30671" y="0"/>
                      <a:pt x="68389" y="0"/>
                    </a:cubicBezTo>
                    <a:cubicBezTo>
                      <a:pt x="106108" y="0"/>
                      <a:pt x="136779" y="29528"/>
                      <a:pt x="136779" y="65723"/>
                    </a:cubicBezTo>
                    <a:cubicBezTo>
                      <a:pt x="136779" y="101918"/>
                      <a:pt x="106108" y="131445"/>
                      <a:pt x="68389" y="131445"/>
                    </a:cubicBezTo>
                    <a:close/>
                    <a:moveTo>
                      <a:pt x="68389" y="9430"/>
                    </a:moveTo>
                    <a:cubicBezTo>
                      <a:pt x="35909" y="9430"/>
                      <a:pt x="9525" y="34671"/>
                      <a:pt x="9525" y="65627"/>
                    </a:cubicBezTo>
                    <a:cubicBezTo>
                      <a:pt x="9525" y="96583"/>
                      <a:pt x="35909" y="121825"/>
                      <a:pt x="68389" y="121825"/>
                    </a:cubicBezTo>
                    <a:cubicBezTo>
                      <a:pt x="100870" y="121825"/>
                      <a:pt x="127254" y="96583"/>
                      <a:pt x="127254" y="65627"/>
                    </a:cubicBezTo>
                    <a:cubicBezTo>
                      <a:pt x="127254" y="34671"/>
                      <a:pt x="100870" y="9430"/>
                      <a:pt x="68389" y="9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12" name="Freeform: Shape 911">
                <a:extLst>
                  <a:ext uri="{FF2B5EF4-FFF2-40B4-BE49-F238E27FC236}">
                    <a16:creationId xmlns:a16="http://schemas.microsoft.com/office/drawing/2014/main" id="{B2C8F9BB-A0A2-1A8B-29EF-43B9B0DCF92B}"/>
                  </a:ext>
                </a:extLst>
              </p:cNvPr>
              <p:cNvSpPr/>
              <p:nvPr/>
            </p:nvSpPr>
            <p:spPr>
              <a:xfrm>
                <a:off x="7384909" y="1896352"/>
                <a:ext cx="43958" cy="67130"/>
              </a:xfrm>
              <a:custGeom>
                <a:avLst/>
                <a:gdLst>
                  <a:gd name="connsiteX0" fmla="*/ 3442 w 43958"/>
                  <a:gd name="connsiteY0" fmla="*/ 9315 h 67130"/>
                  <a:gd name="connsiteX1" fmla="*/ 31922 w 43958"/>
                  <a:gd name="connsiteY1" fmla="*/ 61321 h 67130"/>
                  <a:gd name="connsiteX2" fmla="*/ 41066 w 43958"/>
                  <a:gd name="connsiteY2" fmla="*/ 63893 h 67130"/>
                  <a:gd name="connsiteX3" fmla="*/ 5919 w 43958"/>
                  <a:gd name="connsiteY3" fmla="*/ 171 h 67130"/>
                  <a:gd name="connsiteX4" fmla="*/ 3347 w 43958"/>
                  <a:gd name="connsiteY4" fmla="*/ 9315 h 67130"/>
                  <a:gd name="connsiteX5" fmla="*/ 3347 w 43958"/>
                  <a:gd name="connsiteY5" fmla="*/ 9315 h 67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58" h="67130">
                    <a:moveTo>
                      <a:pt x="3442" y="9315"/>
                    </a:moveTo>
                    <a:cubicBezTo>
                      <a:pt x="28112" y="15696"/>
                      <a:pt x="39923" y="37032"/>
                      <a:pt x="31922" y="61321"/>
                    </a:cubicBezTo>
                    <a:cubicBezTo>
                      <a:pt x="30017" y="67131"/>
                      <a:pt x="39161" y="69608"/>
                      <a:pt x="41066" y="63893"/>
                    </a:cubicBezTo>
                    <a:cubicBezTo>
                      <a:pt x="50686" y="34842"/>
                      <a:pt x="35637" y="7791"/>
                      <a:pt x="5919" y="171"/>
                    </a:cubicBezTo>
                    <a:cubicBezTo>
                      <a:pt x="13" y="-1353"/>
                      <a:pt x="-2559" y="7791"/>
                      <a:pt x="3347" y="9315"/>
                    </a:cubicBezTo>
                    <a:lnTo>
                      <a:pt x="3347" y="931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913" name="Graphic 897">
              <a:extLst>
                <a:ext uri="{FF2B5EF4-FFF2-40B4-BE49-F238E27FC236}">
                  <a16:creationId xmlns:a16="http://schemas.microsoft.com/office/drawing/2014/main" id="{2D3097BB-8FD2-952B-2515-18EE3F2BF956}"/>
                </a:ext>
              </a:extLst>
            </p:cNvPr>
            <p:cNvGrpSpPr/>
            <p:nvPr/>
          </p:nvGrpSpPr>
          <p:grpSpPr>
            <a:xfrm>
              <a:off x="7444453" y="2028634"/>
              <a:ext cx="149923" cy="144017"/>
              <a:chOff x="7444453" y="2028634"/>
              <a:chExt cx="149923" cy="144017"/>
            </a:xfrm>
            <a:grpFill/>
          </p:grpSpPr>
          <p:sp>
            <p:nvSpPr>
              <p:cNvPr id="914" name="Freeform: Shape 913">
                <a:extLst>
                  <a:ext uri="{FF2B5EF4-FFF2-40B4-BE49-F238E27FC236}">
                    <a16:creationId xmlns:a16="http://schemas.microsoft.com/office/drawing/2014/main" id="{A513DB02-4F68-46D0-6BAE-1C82D710C089}"/>
                  </a:ext>
                </a:extLst>
              </p:cNvPr>
              <p:cNvSpPr/>
              <p:nvPr/>
            </p:nvSpPr>
            <p:spPr>
              <a:xfrm>
                <a:off x="7444453" y="2028634"/>
                <a:ext cx="149923" cy="144017"/>
              </a:xfrm>
              <a:custGeom>
                <a:avLst/>
                <a:gdLst>
                  <a:gd name="connsiteX0" fmla="*/ 74962 w 149923"/>
                  <a:gd name="connsiteY0" fmla="*/ 144018 h 144017"/>
                  <a:gd name="connsiteX1" fmla="*/ 0 w 149923"/>
                  <a:gd name="connsiteY1" fmla="*/ 72009 h 144017"/>
                  <a:gd name="connsiteX2" fmla="*/ 74962 w 149923"/>
                  <a:gd name="connsiteY2" fmla="*/ 0 h 144017"/>
                  <a:gd name="connsiteX3" fmla="*/ 149923 w 149923"/>
                  <a:gd name="connsiteY3" fmla="*/ 72009 h 144017"/>
                  <a:gd name="connsiteX4" fmla="*/ 74962 w 149923"/>
                  <a:gd name="connsiteY4" fmla="*/ 144018 h 144017"/>
                  <a:gd name="connsiteX5" fmla="*/ 74962 w 149923"/>
                  <a:gd name="connsiteY5" fmla="*/ 10382 h 144017"/>
                  <a:gd name="connsiteX6" fmla="*/ 10478 w 149923"/>
                  <a:gd name="connsiteY6" fmla="*/ 72009 h 144017"/>
                  <a:gd name="connsiteX7" fmla="*/ 74962 w 149923"/>
                  <a:gd name="connsiteY7" fmla="*/ 133636 h 144017"/>
                  <a:gd name="connsiteX8" fmla="*/ 139446 w 149923"/>
                  <a:gd name="connsiteY8" fmla="*/ 72009 h 144017"/>
                  <a:gd name="connsiteX9" fmla="*/ 74962 w 149923"/>
                  <a:gd name="connsiteY9" fmla="*/ 10382 h 14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9923" h="144017">
                    <a:moveTo>
                      <a:pt x="74962" y="144018"/>
                    </a:moveTo>
                    <a:cubicBezTo>
                      <a:pt x="33623" y="144018"/>
                      <a:pt x="0" y="111728"/>
                      <a:pt x="0" y="72009"/>
                    </a:cubicBezTo>
                    <a:cubicBezTo>
                      <a:pt x="0" y="32290"/>
                      <a:pt x="33623" y="0"/>
                      <a:pt x="74962" y="0"/>
                    </a:cubicBezTo>
                    <a:cubicBezTo>
                      <a:pt x="116300" y="0"/>
                      <a:pt x="149923" y="32290"/>
                      <a:pt x="149923" y="72009"/>
                    </a:cubicBezTo>
                    <a:cubicBezTo>
                      <a:pt x="149923" y="111728"/>
                      <a:pt x="116300" y="144018"/>
                      <a:pt x="74962" y="144018"/>
                    </a:cubicBezTo>
                    <a:close/>
                    <a:moveTo>
                      <a:pt x="74962" y="10382"/>
                    </a:moveTo>
                    <a:cubicBezTo>
                      <a:pt x="39433" y="10382"/>
                      <a:pt x="10478" y="38005"/>
                      <a:pt x="10478" y="72009"/>
                    </a:cubicBezTo>
                    <a:cubicBezTo>
                      <a:pt x="10478" y="106013"/>
                      <a:pt x="39433" y="133636"/>
                      <a:pt x="74962" y="133636"/>
                    </a:cubicBezTo>
                    <a:cubicBezTo>
                      <a:pt x="110490" y="133636"/>
                      <a:pt x="139446" y="106013"/>
                      <a:pt x="139446" y="72009"/>
                    </a:cubicBezTo>
                    <a:cubicBezTo>
                      <a:pt x="139446" y="38005"/>
                      <a:pt x="110490" y="10382"/>
                      <a:pt x="74962" y="1038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15" name="Freeform: Shape 914">
                <a:extLst>
                  <a:ext uri="{FF2B5EF4-FFF2-40B4-BE49-F238E27FC236}">
                    <a16:creationId xmlns:a16="http://schemas.microsoft.com/office/drawing/2014/main" id="{E09F9DFC-2972-A947-1D37-42C06336CB14}"/>
                  </a:ext>
                </a:extLst>
              </p:cNvPr>
              <p:cNvSpPr/>
              <p:nvPr/>
            </p:nvSpPr>
            <p:spPr>
              <a:xfrm>
                <a:off x="7514391" y="2053016"/>
                <a:ext cx="48111" cy="73637"/>
              </a:xfrm>
              <a:custGeom>
                <a:avLst/>
                <a:gdLst>
                  <a:gd name="connsiteX0" fmla="*/ 3691 w 48111"/>
                  <a:gd name="connsiteY0" fmla="*/ 10292 h 73636"/>
                  <a:gd name="connsiteX1" fmla="*/ 34838 w 48111"/>
                  <a:gd name="connsiteY1" fmla="*/ 67251 h 73636"/>
                  <a:gd name="connsiteX2" fmla="*/ 44935 w 48111"/>
                  <a:gd name="connsiteY2" fmla="*/ 70013 h 73636"/>
                  <a:gd name="connsiteX3" fmla="*/ 6453 w 48111"/>
                  <a:gd name="connsiteY3" fmla="*/ 195 h 73636"/>
                  <a:gd name="connsiteX4" fmla="*/ 3691 w 48111"/>
                  <a:gd name="connsiteY4" fmla="*/ 10292 h 73636"/>
                  <a:gd name="connsiteX5" fmla="*/ 3691 w 48111"/>
                  <a:gd name="connsiteY5" fmla="*/ 10292 h 7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11" h="73636">
                    <a:moveTo>
                      <a:pt x="3691" y="10292"/>
                    </a:moveTo>
                    <a:cubicBezTo>
                      <a:pt x="30742" y="17245"/>
                      <a:pt x="43696" y="40676"/>
                      <a:pt x="34838" y="67251"/>
                    </a:cubicBezTo>
                    <a:cubicBezTo>
                      <a:pt x="32743" y="73633"/>
                      <a:pt x="42839" y="76395"/>
                      <a:pt x="44935" y="70013"/>
                    </a:cubicBezTo>
                    <a:cubicBezTo>
                      <a:pt x="55507" y="38200"/>
                      <a:pt x="38934" y="8577"/>
                      <a:pt x="6453" y="195"/>
                    </a:cubicBezTo>
                    <a:cubicBezTo>
                      <a:pt x="-23" y="-1519"/>
                      <a:pt x="-2786" y="8577"/>
                      <a:pt x="3691" y="10292"/>
                    </a:cubicBezTo>
                    <a:lnTo>
                      <a:pt x="3691" y="102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 dirty="0"/>
              </a:p>
            </p:txBody>
          </p:sp>
        </p:grpSp>
        <p:grpSp>
          <p:nvGrpSpPr>
            <p:cNvPr id="916" name="Graphic 897">
              <a:extLst>
                <a:ext uri="{FF2B5EF4-FFF2-40B4-BE49-F238E27FC236}">
                  <a16:creationId xmlns:a16="http://schemas.microsoft.com/office/drawing/2014/main" id="{07137C5F-4A92-7618-172D-6E2BFE364950}"/>
                </a:ext>
              </a:extLst>
            </p:cNvPr>
            <p:cNvGrpSpPr/>
            <p:nvPr/>
          </p:nvGrpSpPr>
          <p:grpSpPr>
            <a:xfrm>
              <a:off x="7486744" y="2224659"/>
              <a:ext cx="136778" cy="131444"/>
              <a:chOff x="7486744" y="2224659"/>
              <a:chExt cx="136778" cy="131444"/>
            </a:xfrm>
            <a:grpFill/>
          </p:grpSpPr>
          <p:sp>
            <p:nvSpPr>
              <p:cNvPr id="917" name="Freeform: Shape 916">
                <a:extLst>
                  <a:ext uri="{FF2B5EF4-FFF2-40B4-BE49-F238E27FC236}">
                    <a16:creationId xmlns:a16="http://schemas.microsoft.com/office/drawing/2014/main" id="{621B2AC8-5D3A-A43E-C97F-37E555DE7193}"/>
                  </a:ext>
                </a:extLst>
              </p:cNvPr>
              <p:cNvSpPr/>
              <p:nvPr/>
            </p:nvSpPr>
            <p:spPr>
              <a:xfrm>
                <a:off x="7486744" y="2224659"/>
                <a:ext cx="136778" cy="131444"/>
              </a:xfrm>
              <a:custGeom>
                <a:avLst/>
                <a:gdLst>
                  <a:gd name="connsiteX0" fmla="*/ 68389 w 136778"/>
                  <a:gd name="connsiteY0" fmla="*/ 131445 h 131444"/>
                  <a:gd name="connsiteX1" fmla="*/ 0 w 136778"/>
                  <a:gd name="connsiteY1" fmla="*/ 65722 h 131444"/>
                  <a:gd name="connsiteX2" fmla="*/ 68389 w 136778"/>
                  <a:gd name="connsiteY2" fmla="*/ 0 h 131444"/>
                  <a:gd name="connsiteX3" fmla="*/ 136779 w 136778"/>
                  <a:gd name="connsiteY3" fmla="*/ 65722 h 131444"/>
                  <a:gd name="connsiteX4" fmla="*/ 68389 w 136778"/>
                  <a:gd name="connsiteY4" fmla="*/ 131445 h 131444"/>
                  <a:gd name="connsiteX5" fmla="*/ 68389 w 136778"/>
                  <a:gd name="connsiteY5" fmla="*/ 9430 h 131444"/>
                  <a:gd name="connsiteX6" fmla="*/ 9525 w 136778"/>
                  <a:gd name="connsiteY6" fmla="*/ 65627 h 131444"/>
                  <a:gd name="connsiteX7" fmla="*/ 68389 w 136778"/>
                  <a:gd name="connsiteY7" fmla="*/ 121825 h 131444"/>
                  <a:gd name="connsiteX8" fmla="*/ 127254 w 136778"/>
                  <a:gd name="connsiteY8" fmla="*/ 65627 h 131444"/>
                  <a:gd name="connsiteX9" fmla="*/ 68389 w 136778"/>
                  <a:gd name="connsiteY9" fmla="*/ 9430 h 13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6778" h="131444">
                    <a:moveTo>
                      <a:pt x="68389" y="131445"/>
                    </a:moveTo>
                    <a:cubicBezTo>
                      <a:pt x="30671" y="131445"/>
                      <a:pt x="0" y="101917"/>
                      <a:pt x="0" y="65722"/>
                    </a:cubicBezTo>
                    <a:cubicBezTo>
                      <a:pt x="0" y="29527"/>
                      <a:pt x="30671" y="0"/>
                      <a:pt x="68389" y="0"/>
                    </a:cubicBezTo>
                    <a:cubicBezTo>
                      <a:pt x="106108" y="0"/>
                      <a:pt x="136779" y="29527"/>
                      <a:pt x="136779" y="65722"/>
                    </a:cubicBezTo>
                    <a:cubicBezTo>
                      <a:pt x="136779" y="101917"/>
                      <a:pt x="106108" y="131445"/>
                      <a:pt x="68389" y="131445"/>
                    </a:cubicBezTo>
                    <a:close/>
                    <a:moveTo>
                      <a:pt x="68389" y="9430"/>
                    </a:moveTo>
                    <a:cubicBezTo>
                      <a:pt x="35909" y="9430"/>
                      <a:pt x="9525" y="34671"/>
                      <a:pt x="9525" y="65627"/>
                    </a:cubicBezTo>
                    <a:cubicBezTo>
                      <a:pt x="9525" y="96583"/>
                      <a:pt x="35909" y="121825"/>
                      <a:pt x="68389" y="121825"/>
                    </a:cubicBezTo>
                    <a:cubicBezTo>
                      <a:pt x="100870" y="121825"/>
                      <a:pt x="127254" y="96583"/>
                      <a:pt x="127254" y="65627"/>
                    </a:cubicBezTo>
                    <a:cubicBezTo>
                      <a:pt x="127254" y="34671"/>
                      <a:pt x="100870" y="9430"/>
                      <a:pt x="68389" y="9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18" name="Freeform: Shape 917">
                <a:extLst>
                  <a:ext uri="{FF2B5EF4-FFF2-40B4-BE49-F238E27FC236}">
                    <a16:creationId xmlns:a16="http://schemas.microsoft.com/office/drawing/2014/main" id="{D5433162-1A3A-9119-CD1D-383AC4ECBADA}"/>
                  </a:ext>
                </a:extLst>
              </p:cNvPr>
              <p:cNvSpPr/>
              <p:nvPr/>
            </p:nvSpPr>
            <p:spPr>
              <a:xfrm>
                <a:off x="7550453" y="2246967"/>
                <a:ext cx="43958" cy="67130"/>
              </a:xfrm>
              <a:custGeom>
                <a:avLst/>
                <a:gdLst>
                  <a:gd name="connsiteX0" fmla="*/ 3442 w 43958"/>
                  <a:gd name="connsiteY0" fmla="*/ 9315 h 67130"/>
                  <a:gd name="connsiteX1" fmla="*/ 31922 w 43958"/>
                  <a:gd name="connsiteY1" fmla="*/ 61321 h 67130"/>
                  <a:gd name="connsiteX2" fmla="*/ 41066 w 43958"/>
                  <a:gd name="connsiteY2" fmla="*/ 63893 h 67130"/>
                  <a:gd name="connsiteX3" fmla="*/ 5919 w 43958"/>
                  <a:gd name="connsiteY3" fmla="*/ 171 h 67130"/>
                  <a:gd name="connsiteX4" fmla="*/ 3347 w 43958"/>
                  <a:gd name="connsiteY4" fmla="*/ 9315 h 67130"/>
                  <a:gd name="connsiteX5" fmla="*/ 3347 w 43958"/>
                  <a:gd name="connsiteY5" fmla="*/ 9315 h 67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58" h="67130">
                    <a:moveTo>
                      <a:pt x="3442" y="9315"/>
                    </a:moveTo>
                    <a:cubicBezTo>
                      <a:pt x="28112" y="15696"/>
                      <a:pt x="39923" y="37032"/>
                      <a:pt x="31922" y="61321"/>
                    </a:cubicBezTo>
                    <a:cubicBezTo>
                      <a:pt x="30017" y="67131"/>
                      <a:pt x="39161" y="69608"/>
                      <a:pt x="41066" y="63893"/>
                    </a:cubicBezTo>
                    <a:cubicBezTo>
                      <a:pt x="50686" y="34842"/>
                      <a:pt x="35637" y="7791"/>
                      <a:pt x="5919" y="171"/>
                    </a:cubicBezTo>
                    <a:cubicBezTo>
                      <a:pt x="13" y="-1353"/>
                      <a:pt x="-2559" y="7791"/>
                      <a:pt x="3347" y="9315"/>
                    </a:cubicBezTo>
                    <a:lnTo>
                      <a:pt x="3347" y="931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grpSp>
          <p:nvGrpSpPr>
            <p:cNvPr id="919" name="Graphic 897">
              <a:extLst>
                <a:ext uri="{FF2B5EF4-FFF2-40B4-BE49-F238E27FC236}">
                  <a16:creationId xmlns:a16="http://schemas.microsoft.com/office/drawing/2014/main" id="{DBC0E8AD-1639-8726-14DB-009CE2945767}"/>
                </a:ext>
              </a:extLst>
            </p:cNvPr>
            <p:cNvGrpSpPr/>
            <p:nvPr/>
          </p:nvGrpSpPr>
          <p:grpSpPr>
            <a:xfrm>
              <a:off x="6904291" y="2136457"/>
              <a:ext cx="149923" cy="144017"/>
              <a:chOff x="6904291" y="2136457"/>
              <a:chExt cx="149923" cy="144017"/>
            </a:xfrm>
            <a:grpFill/>
          </p:grpSpPr>
          <p:sp>
            <p:nvSpPr>
              <p:cNvPr id="920" name="Freeform: Shape 919">
                <a:extLst>
                  <a:ext uri="{FF2B5EF4-FFF2-40B4-BE49-F238E27FC236}">
                    <a16:creationId xmlns:a16="http://schemas.microsoft.com/office/drawing/2014/main" id="{D31A129F-1C58-EACE-4BB9-3A98F097A356}"/>
                  </a:ext>
                </a:extLst>
              </p:cNvPr>
              <p:cNvSpPr/>
              <p:nvPr/>
            </p:nvSpPr>
            <p:spPr>
              <a:xfrm>
                <a:off x="6904291" y="2136457"/>
                <a:ext cx="149923" cy="144017"/>
              </a:xfrm>
              <a:custGeom>
                <a:avLst/>
                <a:gdLst>
                  <a:gd name="connsiteX0" fmla="*/ 74962 w 149923"/>
                  <a:gd name="connsiteY0" fmla="*/ 144018 h 144017"/>
                  <a:gd name="connsiteX1" fmla="*/ 0 w 149923"/>
                  <a:gd name="connsiteY1" fmla="*/ 72009 h 144017"/>
                  <a:gd name="connsiteX2" fmla="*/ 74962 w 149923"/>
                  <a:gd name="connsiteY2" fmla="*/ 0 h 144017"/>
                  <a:gd name="connsiteX3" fmla="*/ 149924 w 149923"/>
                  <a:gd name="connsiteY3" fmla="*/ 72009 h 144017"/>
                  <a:gd name="connsiteX4" fmla="*/ 74962 w 149923"/>
                  <a:gd name="connsiteY4" fmla="*/ 144018 h 144017"/>
                  <a:gd name="connsiteX5" fmla="*/ 74962 w 149923"/>
                  <a:gd name="connsiteY5" fmla="*/ 10382 h 144017"/>
                  <a:gd name="connsiteX6" fmla="*/ 10478 w 149923"/>
                  <a:gd name="connsiteY6" fmla="*/ 72009 h 144017"/>
                  <a:gd name="connsiteX7" fmla="*/ 74962 w 149923"/>
                  <a:gd name="connsiteY7" fmla="*/ 133636 h 144017"/>
                  <a:gd name="connsiteX8" fmla="*/ 139446 w 149923"/>
                  <a:gd name="connsiteY8" fmla="*/ 72009 h 144017"/>
                  <a:gd name="connsiteX9" fmla="*/ 74962 w 149923"/>
                  <a:gd name="connsiteY9" fmla="*/ 10382 h 14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9923" h="144017">
                    <a:moveTo>
                      <a:pt x="74962" y="144018"/>
                    </a:moveTo>
                    <a:cubicBezTo>
                      <a:pt x="33623" y="144018"/>
                      <a:pt x="0" y="111728"/>
                      <a:pt x="0" y="72009"/>
                    </a:cubicBezTo>
                    <a:cubicBezTo>
                      <a:pt x="0" y="32290"/>
                      <a:pt x="33623" y="0"/>
                      <a:pt x="74962" y="0"/>
                    </a:cubicBezTo>
                    <a:cubicBezTo>
                      <a:pt x="116300" y="0"/>
                      <a:pt x="149924" y="32290"/>
                      <a:pt x="149924" y="72009"/>
                    </a:cubicBezTo>
                    <a:cubicBezTo>
                      <a:pt x="149924" y="111728"/>
                      <a:pt x="116300" y="144018"/>
                      <a:pt x="74962" y="144018"/>
                    </a:cubicBezTo>
                    <a:close/>
                    <a:moveTo>
                      <a:pt x="74962" y="10382"/>
                    </a:moveTo>
                    <a:cubicBezTo>
                      <a:pt x="39433" y="10382"/>
                      <a:pt x="10478" y="38005"/>
                      <a:pt x="10478" y="72009"/>
                    </a:cubicBezTo>
                    <a:cubicBezTo>
                      <a:pt x="10478" y="106013"/>
                      <a:pt x="39433" y="133636"/>
                      <a:pt x="74962" y="133636"/>
                    </a:cubicBezTo>
                    <a:cubicBezTo>
                      <a:pt x="110490" y="133636"/>
                      <a:pt x="139446" y="106013"/>
                      <a:pt x="139446" y="72009"/>
                    </a:cubicBezTo>
                    <a:cubicBezTo>
                      <a:pt x="139446" y="38005"/>
                      <a:pt x="110490" y="10382"/>
                      <a:pt x="74962" y="1038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921" name="Freeform: Shape 920">
                <a:extLst>
                  <a:ext uri="{FF2B5EF4-FFF2-40B4-BE49-F238E27FC236}">
                    <a16:creationId xmlns:a16="http://schemas.microsoft.com/office/drawing/2014/main" id="{1147BD5F-54D2-B84B-473F-9366DF7A0003}"/>
                  </a:ext>
                </a:extLst>
              </p:cNvPr>
              <p:cNvSpPr/>
              <p:nvPr/>
            </p:nvSpPr>
            <p:spPr>
              <a:xfrm>
                <a:off x="6974132" y="2160836"/>
                <a:ext cx="48111" cy="73636"/>
              </a:xfrm>
              <a:custGeom>
                <a:avLst/>
                <a:gdLst>
                  <a:gd name="connsiteX0" fmla="*/ 3691 w 48111"/>
                  <a:gd name="connsiteY0" fmla="*/ 10292 h 73636"/>
                  <a:gd name="connsiteX1" fmla="*/ 34838 w 48111"/>
                  <a:gd name="connsiteY1" fmla="*/ 67251 h 73636"/>
                  <a:gd name="connsiteX2" fmla="*/ 44935 w 48111"/>
                  <a:gd name="connsiteY2" fmla="*/ 70013 h 73636"/>
                  <a:gd name="connsiteX3" fmla="*/ 6453 w 48111"/>
                  <a:gd name="connsiteY3" fmla="*/ 195 h 73636"/>
                  <a:gd name="connsiteX4" fmla="*/ 3691 w 48111"/>
                  <a:gd name="connsiteY4" fmla="*/ 10292 h 73636"/>
                  <a:gd name="connsiteX5" fmla="*/ 3691 w 48111"/>
                  <a:gd name="connsiteY5" fmla="*/ 10292 h 7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111" h="73636">
                    <a:moveTo>
                      <a:pt x="3691" y="10292"/>
                    </a:moveTo>
                    <a:cubicBezTo>
                      <a:pt x="30742" y="17245"/>
                      <a:pt x="43696" y="40676"/>
                      <a:pt x="34838" y="67251"/>
                    </a:cubicBezTo>
                    <a:cubicBezTo>
                      <a:pt x="32743" y="73633"/>
                      <a:pt x="42839" y="76395"/>
                      <a:pt x="44935" y="70013"/>
                    </a:cubicBezTo>
                    <a:cubicBezTo>
                      <a:pt x="55507" y="38200"/>
                      <a:pt x="38934" y="8577"/>
                      <a:pt x="6453" y="195"/>
                    </a:cubicBezTo>
                    <a:cubicBezTo>
                      <a:pt x="-23" y="-1519"/>
                      <a:pt x="-2786" y="8577"/>
                      <a:pt x="3691" y="10292"/>
                    </a:cubicBezTo>
                    <a:lnTo>
                      <a:pt x="3691" y="1029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</p:grpSp>
      <p:grpSp>
        <p:nvGrpSpPr>
          <p:cNvPr id="922" name="Graphic 897">
            <a:extLst>
              <a:ext uri="{FF2B5EF4-FFF2-40B4-BE49-F238E27FC236}">
                <a16:creationId xmlns:a16="http://schemas.microsoft.com/office/drawing/2014/main" id="{1346D601-6315-0DA4-CC4F-0118699509E9}"/>
              </a:ext>
            </a:extLst>
          </p:cNvPr>
          <p:cNvGrpSpPr/>
          <p:nvPr/>
        </p:nvGrpSpPr>
        <p:grpSpPr>
          <a:xfrm>
            <a:off x="10969522" y="3507983"/>
            <a:ext cx="246088" cy="321184"/>
            <a:chOff x="4663988" y="2867460"/>
            <a:chExt cx="645155" cy="842027"/>
          </a:xfrm>
          <a:solidFill>
            <a:srgbClr val="DCD6C6"/>
          </a:solidFill>
        </p:grpSpPr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855876D3-985C-D645-690B-51F94145AFFC}"/>
                </a:ext>
              </a:extLst>
            </p:cNvPr>
            <p:cNvSpPr/>
            <p:nvPr/>
          </p:nvSpPr>
          <p:spPr>
            <a:xfrm>
              <a:off x="4663988" y="2867460"/>
              <a:ext cx="645155" cy="842027"/>
            </a:xfrm>
            <a:custGeom>
              <a:avLst/>
              <a:gdLst>
                <a:gd name="connsiteX0" fmla="*/ 8407 w 645155"/>
                <a:gd name="connsiteY0" fmla="*/ 39753 h 842028"/>
                <a:gd name="connsiteX1" fmla="*/ 363214 w 645155"/>
                <a:gd name="connsiteY1" fmla="*/ 29561 h 842028"/>
                <a:gd name="connsiteX2" fmla="*/ 584194 w 645155"/>
                <a:gd name="connsiteY2" fmla="*/ 20608 h 842028"/>
                <a:gd name="connsiteX3" fmla="*/ 617722 w 645155"/>
                <a:gd name="connsiteY3" fmla="*/ 18512 h 842028"/>
                <a:gd name="connsiteX4" fmla="*/ 628390 w 645155"/>
                <a:gd name="connsiteY4" fmla="*/ 9463 h 842028"/>
                <a:gd name="connsiteX5" fmla="*/ 627056 w 645155"/>
                <a:gd name="connsiteY5" fmla="*/ 58898 h 842028"/>
                <a:gd name="connsiteX6" fmla="*/ 616198 w 645155"/>
                <a:gd name="connsiteY6" fmla="*/ 571629 h 842028"/>
                <a:gd name="connsiteX7" fmla="*/ 588956 w 645155"/>
                <a:gd name="connsiteY7" fmla="*/ 727744 h 842028"/>
                <a:gd name="connsiteX8" fmla="*/ 412839 w 645155"/>
                <a:gd name="connsiteY8" fmla="*/ 807944 h 842028"/>
                <a:gd name="connsiteX9" fmla="*/ 135757 w 645155"/>
                <a:gd name="connsiteY9" fmla="*/ 823184 h 842028"/>
                <a:gd name="connsiteX10" fmla="*/ 40697 w 645155"/>
                <a:gd name="connsiteY10" fmla="*/ 822232 h 842028"/>
                <a:gd name="connsiteX11" fmla="*/ 26695 w 645155"/>
                <a:gd name="connsiteY11" fmla="*/ 747270 h 842028"/>
                <a:gd name="connsiteX12" fmla="*/ 16694 w 645155"/>
                <a:gd name="connsiteY12" fmla="*/ 31466 h 842028"/>
                <a:gd name="connsiteX13" fmla="*/ 25 w 645155"/>
                <a:gd name="connsiteY13" fmla="*/ 31466 h 842028"/>
                <a:gd name="connsiteX14" fmla="*/ 7074 w 645155"/>
                <a:gd name="connsiteY14" fmla="*/ 636589 h 842028"/>
                <a:gd name="connsiteX15" fmla="*/ 18218 w 645155"/>
                <a:gd name="connsiteY15" fmla="*/ 817374 h 842028"/>
                <a:gd name="connsiteX16" fmla="*/ 95942 w 645155"/>
                <a:gd name="connsiteY16" fmla="*/ 840710 h 842028"/>
                <a:gd name="connsiteX17" fmla="*/ 470846 w 645155"/>
                <a:gd name="connsiteY17" fmla="*/ 819660 h 842028"/>
                <a:gd name="connsiteX18" fmla="*/ 620770 w 645155"/>
                <a:gd name="connsiteY18" fmla="*/ 701455 h 842028"/>
                <a:gd name="connsiteX19" fmla="*/ 633247 w 645155"/>
                <a:gd name="connsiteY19" fmla="*/ 551912 h 842028"/>
                <a:gd name="connsiteX20" fmla="*/ 645154 w 645155"/>
                <a:gd name="connsiteY20" fmla="*/ 8416 h 842028"/>
                <a:gd name="connsiteX21" fmla="*/ 636867 w 645155"/>
                <a:gd name="connsiteY21" fmla="*/ 34 h 842028"/>
                <a:gd name="connsiteX22" fmla="*/ 8503 w 645155"/>
                <a:gd name="connsiteY22" fmla="*/ 23084 h 842028"/>
                <a:gd name="connsiteX23" fmla="*/ 8503 w 645155"/>
                <a:gd name="connsiteY23" fmla="*/ 39753 h 84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5155" h="842028">
                  <a:moveTo>
                    <a:pt x="8407" y="39753"/>
                  </a:moveTo>
                  <a:cubicBezTo>
                    <a:pt x="126708" y="36800"/>
                    <a:pt x="245008" y="33466"/>
                    <a:pt x="363214" y="29561"/>
                  </a:cubicBezTo>
                  <a:cubicBezTo>
                    <a:pt x="436937" y="27085"/>
                    <a:pt x="510565" y="24608"/>
                    <a:pt x="584194" y="20608"/>
                  </a:cubicBezTo>
                  <a:cubicBezTo>
                    <a:pt x="595338" y="20036"/>
                    <a:pt x="606577" y="19274"/>
                    <a:pt x="617722" y="18512"/>
                  </a:cubicBezTo>
                  <a:cubicBezTo>
                    <a:pt x="634962" y="17274"/>
                    <a:pt x="628104" y="19655"/>
                    <a:pt x="628390" y="9463"/>
                  </a:cubicBezTo>
                  <a:cubicBezTo>
                    <a:pt x="627913" y="25942"/>
                    <a:pt x="627532" y="42420"/>
                    <a:pt x="627056" y="58898"/>
                  </a:cubicBezTo>
                  <a:cubicBezTo>
                    <a:pt x="622579" y="229777"/>
                    <a:pt x="618388" y="400750"/>
                    <a:pt x="616198" y="571629"/>
                  </a:cubicBezTo>
                  <a:cubicBezTo>
                    <a:pt x="615436" y="629446"/>
                    <a:pt x="619817" y="676594"/>
                    <a:pt x="588956" y="727744"/>
                  </a:cubicBezTo>
                  <a:cubicBezTo>
                    <a:pt x="550475" y="791561"/>
                    <a:pt x="480562" y="803182"/>
                    <a:pt x="412839" y="807944"/>
                  </a:cubicBezTo>
                  <a:cubicBezTo>
                    <a:pt x="320542" y="814326"/>
                    <a:pt x="228244" y="820231"/>
                    <a:pt x="135757" y="823184"/>
                  </a:cubicBezTo>
                  <a:cubicBezTo>
                    <a:pt x="104705" y="824137"/>
                    <a:pt x="71558" y="826994"/>
                    <a:pt x="40697" y="822232"/>
                  </a:cubicBezTo>
                  <a:cubicBezTo>
                    <a:pt x="25838" y="819946"/>
                    <a:pt x="27267" y="758414"/>
                    <a:pt x="26695" y="747270"/>
                  </a:cubicBezTo>
                  <a:cubicBezTo>
                    <a:pt x="12789" y="509050"/>
                    <a:pt x="32791" y="269782"/>
                    <a:pt x="16694" y="31466"/>
                  </a:cubicBezTo>
                  <a:cubicBezTo>
                    <a:pt x="15932" y="20798"/>
                    <a:pt x="-737" y="20703"/>
                    <a:pt x="25" y="31466"/>
                  </a:cubicBezTo>
                  <a:cubicBezTo>
                    <a:pt x="13646" y="232729"/>
                    <a:pt x="5455" y="435040"/>
                    <a:pt x="7074" y="636589"/>
                  </a:cubicBezTo>
                  <a:cubicBezTo>
                    <a:pt x="7550" y="695454"/>
                    <a:pt x="4026" y="759652"/>
                    <a:pt x="18218" y="817374"/>
                  </a:cubicBezTo>
                  <a:cubicBezTo>
                    <a:pt x="26219" y="850045"/>
                    <a:pt x="70129" y="840901"/>
                    <a:pt x="95942" y="840710"/>
                  </a:cubicBezTo>
                  <a:cubicBezTo>
                    <a:pt x="219767" y="839758"/>
                    <a:pt x="347974" y="835852"/>
                    <a:pt x="470846" y="819660"/>
                  </a:cubicBezTo>
                  <a:cubicBezTo>
                    <a:pt x="540379" y="810516"/>
                    <a:pt x="594576" y="765272"/>
                    <a:pt x="620770" y="701455"/>
                  </a:cubicBezTo>
                  <a:cubicBezTo>
                    <a:pt x="639915" y="654687"/>
                    <a:pt x="632581" y="601156"/>
                    <a:pt x="633247" y="551912"/>
                  </a:cubicBezTo>
                  <a:cubicBezTo>
                    <a:pt x="635629" y="370747"/>
                    <a:pt x="640296" y="189581"/>
                    <a:pt x="645154" y="8416"/>
                  </a:cubicBezTo>
                  <a:cubicBezTo>
                    <a:pt x="645249" y="4225"/>
                    <a:pt x="641248" y="-443"/>
                    <a:pt x="636867" y="34"/>
                  </a:cubicBezTo>
                  <a:cubicBezTo>
                    <a:pt x="429603" y="22608"/>
                    <a:pt x="216814" y="17941"/>
                    <a:pt x="8503" y="23084"/>
                  </a:cubicBezTo>
                  <a:cubicBezTo>
                    <a:pt x="-2261" y="23370"/>
                    <a:pt x="-2261" y="40039"/>
                    <a:pt x="8503" y="397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9C04ABD7-083E-4899-6014-FB5B19D6AD9C}"/>
                </a:ext>
              </a:extLst>
            </p:cNvPr>
            <p:cNvSpPr/>
            <p:nvPr/>
          </p:nvSpPr>
          <p:spPr>
            <a:xfrm>
              <a:off x="5093987" y="3515381"/>
              <a:ext cx="202341" cy="174417"/>
            </a:xfrm>
            <a:custGeom>
              <a:avLst/>
              <a:gdLst>
                <a:gd name="connsiteX0" fmla="*/ 15986 w 202341"/>
                <a:gd name="connsiteY0" fmla="*/ 170689 h 174417"/>
                <a:gd name="connsiteX1" fmla="*/ 39704 w 202341"/>
                <a:gd name="connsiteY1" fmla="*/ 7907 h 174417"/>
                <a:gd name="connsiteX2" fmla="*/ 27416 w 202341"/>
                <a:gd name="connsiteY2" fmla="*/ 17337 h 174417"/>
                <a:gd name="connsiteX3" fmla="*/ 198104 w 202341"/>
                <a:gd name="connsiteY3" fmla="*/ 15336 h 174417"/>
                <a:gd name="connsiteX4" fmla="*/ 189722 w 202341"/>
                <a:gd name="connsiteY4" fmla="*/ 954 h 174417"/>
                <a:gd name="connsiteX5" fmla="*/ 35893 w 202341"/>
                <a:gd name="connsiteY5" fmla="*/ 2954 h 174417"/>
                <a:gd name="connsiteX6" fmla="*/ 23606 w 202341"/>
                <a:gd name="connsiteY6" fmla="*/ 12383 h 174417"/>
                <a:gd name="connsiteX7" fmla="*/ 1508 w 202341"/>
                <a:gd name="connsiteY7" fmla="*/ 162307 h 174417"/>
                <a:gd name="connsiteX8" fmla="*/ 15891 w 202341"/>
                <a:gd name="connsiteY8" fmla="*/ 170689 h 174417"/>
                <a:gd name="connsiteX9" fmla="*/ 15891 w 202341"/>
                <a:gd name="connsiteY9" fmla="*/ 170689 h 17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341" h="174417">
                  <a:moveTo>
                    <a:pt x="15986" y="170689"/>
                  </a:moveTo>
                  <a:cubicBezTo>
                    <a:pt x="48752" y="123445"/>
                    <a:pt x="59706" y="62009"/>
                    <a:pt x="39704" y="7907"/>
                  </a:cubicBezTo>
                  <a:cubicBezTo>
                    <a:pt x="35608" y="11050"/>
                    <a:pt x="31512" y="14193"/>
                    <a:pt x="27416" y="17337"/>
                  </a:cubicBezTo>
                  <a:cubicBezTo>
                    <a:pt x="81899" y="40768"/>
                    <a:pt x="144860" y="41720"/>
                    <a:pt x="198104" y="15336"/>
                  </a:cubicBezTo>
                  <a:cubicBezTo>
                    <a:pt x="207725" y="10574"/>
                    <a:pt x="199247" y="-3809"/>
                    <a:pt x="189722" y="954"/>
                  </a:cubicBezTo>
                  <a:cubicBezTo>
                    <a:pt x="142383" y="24385"/>
                    <a:pt x="84376" y="23909"/>
                    <a:pt x="35893" y="2954"/>
                  </a:cubicBezTo>
                  <a:cubicBezTo>
                    <a:pt x="29988" y="382"/>
                    <a:pt x="20844" y="4668"/>
                    <a:pt x="23606" y="12383"/>
                  </a:cubicBezTo>
                  <a:cubicBezTo>
                    <a:pt x="42085" y="62675"/>
                    <a:pt x="31893" y="118587"/>
                    <a:pt x="1508" y="162307"/>
                  </a:cubicBezTo>
                  <a:cubicBezTo>
                    <a:pt x="-4683" y="171165"/>
                    <a:pt x="9795" y="179452"/>
                    <a:pt x="15891" y="170689"/>
                  </a:cubicBezTo>
                  <a:lnTo>
                    <a:pt x="15891" y="170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42094AD1-0973-ED6A-4114-CD82518ADF66}"/>
                </a:ext>
              </a:extLst>
            </p:cNvPr>
            <p:cNvSpPr/>
            <p:nvPr/>
          </p:nvSpPr>
          <p:spPr>
            <a:xfrm>
              <a:off x="4757287" y="2978811"/>
              <a:ext cx="434448" cy="33562"/>
            </a:xfrm>
            <a:custGeom>
              <a:avLst/>
              <a:gdLst>
                <a:gd name="connsiteX0" fmla="*/ 8072 w 434447"/>
                <a:gd name="connsiteY0" fmla="*/ 33560 h 33563"/>
                <a:gd name="connsiteX1" fmla="*/ 426410 w 434447"/>
                <a:gd name="connsiteY1" fmla="*/ 16701 h 33563"/>
                <a:gd name="connsiteX2" fmla="*/ 426410 w 434447"/>
                <a:gd name="connsiteY2" fmla="*/ 32 h 33563"/>
                <a:gd name="connsiteX3" fmla="*/ 8072 w 434447"/>
                <a:gd name="connsiteY3" fmla="*/ 16891 h 33563"/>
                <a:gd name="connsiteX4" fmla="*/ 8072 w 434447"/>
                <a:gd name="connsiteY4" fmla="*/ 33560 h 33563"/>
                <a:gd name="connsiteX5" fmla="*/ 8072 w 434447"/>
                <a:gd name="connsiteY5" fmla="*/ 33560 h 33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447" h="33563">
                  <a:moveTo>
                    <a:pt x="8072" y="33560"/>
                  </a:moveTo>
                  <a:cubicBezTo>
                    <a:pt x="147423" y="30131"/>
                    <a:pt x="287441" y="27845"/>
                    <a:pt x="426410" y="16701"/>
                  </a:cubicBezTo>
                  <a:cubicBezTo>
                    <a:pt x="437078" y="15843"/>
                    <a:pt x="437174" y="-825"/>
                    <a:pt x="426410" y="32"/>
                  </a:cubicBezTo>
                  <a:cubicBezTo>
                    <a:pt x="287441" y="11081"/>
                    <a:pt x="147423" y="13462"/>
                    <a:pt x="8072" y="16891"/>
                  </a:cubicBezTo>
                  <a:cubicBezTo>
                    <a:pt x="-2691" y="17177"/>
                    <a:pt x="-2691" y="33846"/>
                    <a:pt x="8072" y="33560"/>
                  </a:cubicBezTo>
                  <a:lnTo>
                    <a:pt x="8072" y="33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106BFE94-ABDD-DE68-3FE1-55F4F95F3A49}"/>
                </a:ext>
              </a:extLst>
            </p:cNvPr>
            <p:cNvSpPr/>
            <p:nvPr/>
          </p:nvSpPr>
          <p:spPr>
            <a:xfrm>
              <a:off x="4735658" y="3058587"/>
              <a:ext cx="494573" cy="26041"/>
            </a:xfrm>
            <a:custGeom>
              <a:avLst/>
              <a:gdLst>
                <a:gd name="connsiteX0" fmla="*/ 8072 w 494573"/>
                <a:gd name="connsiteY0" fmla="*/ 21128 h 26041"/>
                <a:gd name="connsiteX1" fmla="*/ 486608 w 494573"/>
                <a:gd name="connsiteY1" fmla="*/ 25985 h 26041"/>
                <a:gd name="connsiteX2" fmla="*/ 486608 w 494573"/>
                <a:gd name="connsiteY2" fmla="*/ 9317 h 26041"/>
                <a:gd name="connsiteX3" fmla="*/ 8072 w 494573"/>
                <a:gd name="connsiteY3" fmla="*/ 4459 h 26041"/>
                <a:gd name="connsiteX4" fmla="*/ 8072 w 494573"/>
                <a:gd name="connsiteY4" fmla="*/ 21128 h 26041"/>
                <a:gd name="connsiteX5" fmla="*/ 8072 w 494573"/>
                <a:gd name="connsiteY5" fmla="*/ 21128 h 2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4573" h="26041">
                  <a:moveTo>
                    <a:pt x="8072" y="21128"/>
                  </a:moveTo>
                  <a:cubicBezTo>
                    <a:pt x="166283" y="19223"/>
                    <a:pt x="329065" y="9793"/>
                    <a:pt x="486608" y="25985"/>
                  </a:cubicBezTo>
                  <a:cubicBezTo>
                    <a:pt x="497276" y="27128"/>
                    <a:pt x="497181" y="10364"/>
                    <a:pt x="486608" y="9317"/>
                  </a:cubicBezTo>
                  <a:cubicBezTo>
                    <a:pt x="329065" y="-6876"/>
                    <a:pt x="166283" y="2554"/>
                    <a:pt x="8072" y="4459"/>
                  </a:cubicBezTo>
                  <a:cubicBezTo>
                    <a:pt x="-2691" y="4554"/>
                    <a:pt x="-2691" y="21223"/>
                    <a:pt x="8072" y="21128"/>
                  </a:cubicBezTo>
                  <a:lnTo>
                    <a:pt x="8072" y="211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5232AD6E-902C-3CC1-6A42-52B9BFC4ECD0}"/>
                </a:ext>
              </a:extLst>
            </p:cNvPr>
            <p:cNvSpPr/>
            <p:nvPr/>
          </p:nvSpPr>
          <p:spPr>
            <a:xfrm>
              <a:off x="4757282" y="3132737"/>
              <a:ext cx="434448" cy="33562"/>
            </a:xfrm>
            <a:custGeom>
              <a:avLst/>
              <a:gdLst>
                <a:gd name="connsiteX0" fmla="*/ 8072 w 434447"/>
                <a:gd name="connsiteY0" fmla="*/ 33560 h 33563"/>
                <a:gd name="connsiteX1" fmla="*/ 426410 w 434447"/>
                <a:gd name="connsiteY1" fmla="*/ 16701 h 33563"/>
                <a:gd name="connsiteX2" fmla="*/ 426410 w 434447"/>
                <a:gd name="connsiteY2" fmla="*/ 32 h 33563"/>
                <a:gd name="connsiteX3" fmla="*/ 8072 w 434447"/>
                <a:gd name="connsiteY3" fmla="*/ 16891 h 33563"/>
                <a:gd name="connsiteX4" fmla="*/ 8072 w 434447"/>
                <a:gd name="connsiteY4" fmla="*/ 33560 h 33563"/>
                <a:gd name="connsiteX5" fmla="*/ 8072 w 434447"/>
                <a:gd name="connsiteY5" fmla="*/ 33560 h 33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447" h="33563">
                  <a:moveTo>
                    <a:pt x="8072" y="33560"/>
                  </a:moveTo>
                  <a:cubicBezTo>
                    <a:pt x="147423" y="30131"/>
                    <a:pt x="287441" y="27845"/>
                    <a:pt x="426410" y="16701"/>
                  </a:cubicBezTo>
                  <a:cubicBezTo>
                    <a:pt x="437078" y="15843"/>
                    <a:pt x="437174" y="-825"/>
                    <a:pt x="426410" y="32"/>
                  </a:cubicBezTo>
                  <a:cubicBezTo>
                    <a:pt x="287441" y="11081"/>
                    <a:pt x="147423" y="13462"/>
                    <a:pt x="8072" y="16891"/>
                  </a:cubicBezTo>
                  <a:cubicBezTo>
                    <a:pt x="-2691" y="17177"/>
                    <a:pt x="-2691" y="33846"/>
                    <a:pt x="8072" y="33560"/>
                  </a:cubicBezTo>
                  <a:lnTo>
                    <a:pt x="8072" y="33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9ED48561-977E-C699-9213-21AEA79865B4}"/>
                </a:ext>
              </a:extLst>
            </p:cNvPr>
            <p:cNvSpPr/>
            <p:nvPr/>
          </p:nvSpPr>
          <p:spPr>
            <a:xfrm>
              <a:off x="4735661" y="3212427"/>
              <a:ext cx="494573" cy="26033"/>
            </a:xfrm>
            <a:custGeom>
              <a:avLst/>
              <a:gdLst>
                <a:gd name="connsiteX0" fmla="*/ 8072 w 494573"/>
                <a:gd name="connsiteY0" fmla="*/ 21215 h 26032"/>
                <a:gd name="connsiteX1" fmla="*/ 486608 w 494573"/>
                <a:gd name="connsiteY1" fmla="*/ 25977 h 26032"/>
                <a:gd name="connsiteX2" fmla="*/ 486608 w 494573"/>
                <a:gd name="connsiteY2" fmla="*/ 9308 h 26032"/>
                <a:gd name="connsiteX3" fmla="*/ 8072 w 494573"/>
                <a:gd name="connsiteY3" fmla="*/ 4546 h 26032"/>
                <a:gd name="connsiteX4" fmla="*/ 8072 w 494573"/>
                <a:gd name="connsiteY4" fmla="*/ 21215 h 26032"/>
                <a:gd name="connsiteX5" fmla="*/ 8072 w 494573"/>
                <a:gd name="connsiteY5" fmla="*/ 21215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4573" h="26032">
                  <a:moveTo>
                    <a:pt x="8072" y="21215"/>
                  </a:moveTo>
                  <a:cubicBezTo>
                    <a:pt x="166283" y="19310"/>
                    <a:pt x="329065" y="9880"/>
                    <a:pt x="486608" y="25977"/>
                  </a:cubicBezTo>
                  <a:cubicBezTo>
                    <a:pt x="497276" y="27120"/>
                    <a:pt x="497181" y="10356"/>
                    <a:pt x="486608" y="9308"/>
                  </a:cubicBezTo>
                  <a:cubicBezTo>
                    <a:pt x="329065" y="-6884"/>
                    <a:pt x="166283" y="2546"/>
                    <a:pt x="8072" y="4546"/>
                  </a:cubicBezTo>
                  <a:cubicBezTo>
                    <a:pt x="-2691" y="4641"/>
                    <a:pt x="-2691" y="21310"/>
                    <a:pt x="8072" y="21215"/>
                  </a:cubicBezTo>
                  <a:lnTo>
                    <a:pt x="8072" y="21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8C24495E-F1DC-B04D-A915-0AEBBBCB95BA}"/>
                </a:ext>
              </a:extLst>
            </p:cNvPr>
            <p:cNvSpPr/>
            <p:nvPr/>
          </p:nvSpPr>
          <p:spPr>
            <a:xfrm>
              <a:off x="4757284" y="3305904"/>
              <a:ext cx="434448" cy="33562"/>
            </a:xfrm>
            <a:custGeom>
              <a:avLst/>
              <a:gdLst>
                <a:gd name="connsiteX0" fmla="*/ 8072 w 434447"/>
                <a:gd name="connsiteY0" fmla="*/ 33560 h 33563"/>
                <a:gd name="connsiteX1" fmla="*/ 426410 w 434447"/>
                <a:gd name="connsiteY1" fmla="*/ 16701 h 33563"/>
                <a:gd name="connsiteX2" fmla="*/ 426410 w 434447"/>
                <a:gd name="connsiteY2" fmla="*/ 32 h 33563"/>
                <a:gd name="connsiteX3" fmla="*/ 8072 w 434447"/>
                <a:gd name="connsiteY3" fmla="*/ 16891 h 33563"/>
                <a:gd name="connsiteX4" fmla="*/ 8072 w 434447"/>
                <a:gd name="connsiteY4" fmla="*/ 33560 h 33563"/>
                <a:gd name="connsiteX5" fmla="*/ 8072 w 434447"/>
                <a:gd name="connsiteY5" fmla="*/ 33560 h 33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447" h="33563">
                  <a:moveTo>
                    <a:pt x="8072" y="33560"/>
                  </a:moveTo>
                  <a:cubicBezTo>
                    <a:pt x="147423" y="30131"/>
                    <a:pt x="287441" y="27845"/>
                    <a:pt x="426410" y="16701"/>
                  </a:cubicBezTo>
                  <a:cubicBezTo>
                    <a:pt x="437078" y="15843"/>
                    <a:pt x="437174" y="-825"/>
                    <a:pt x="426410" y="32"/>
                  </a:cubicBezTo>
                  <a:cubicBezTo>
                    <a:pt x="287441" y="11081"/>
                    <a:pt x="147423" y="13462"/>
                    <a:pt x="8072" y="16891"/>
                  </a:cubicBezTo>
                  <a:cubicBezTo>
                    <a:pt x="-2691" y="17177"/>
                    <a:pt x="-2691" y="33846"/>
                    <a:pt x="8072" y="33560"/>
                  </a:cubicBezTo>
                  <a:lnTo>
                    <a:pt x="8072" y="33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B8F92370-0B4C-91F7-1B2D-98CEF4F99741}"/>
                </a:ext>
              </a:extLst>
            </p:cNvPr>
            <p:cNvSpPr/>
            <p:nvPr/>
          </p:nvSpPr>
          <p:spPr>
            <a:xfrm>
              <a:off x="4735666" y="3385497"/>
              <a:ext cx="494573" cy="26033"/>
            </a:xfrm>
            <a:custGeom>
              <a:avLst/>
              <a:gdLst>
                <a:gd name="connsiteX0" fmla="*/ 8072 w 494573"/>
                <a:gd name="connsiteY0" fmla="*/ 21215 h 26032"/>
                <a:gd name="connsiteX1" fmla="*/ 486608 w 494573"/>
                <a:gd name="connsiteY1" fmla="*/ 25977 h 26032"/>
                <a:gd name="connsiteX2" fmla="*/ 486608 w 494573"/>
                <a:gd name="connsiteY2" fmla="*/ 9308 h 26032"/>
                <a:gd name="connsiteX3" fmla="*/ 8072 w 494573"/>
                <a:gd name="connsiteY3" fmla="*/ 4546 h 26032"/>
                <a:gd name="connsiteX4" fmla="*/ 8072 w 494573"/>
                <a:gd name="connsiteY4" fmla="*/ 21215 h 26032"/>
                <a:gd name="connsiteX5" fmla="*/ 8072 w 494573"/>
                <a:gd name="connsiteY5" fmla="*/ 21215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4573" h="26032">
                  <a:moveTo>
                    <a:pt x="8072" y="21215"/>
                  </a:moveTo>
                  <a:cubicBezTo>
                    <a:pt x="166283" y="19310"/>
                    <a:pt x="329065" y="9785"/>
                    <a:pt x="486608" y="25977"/>
                  </a:cubicBezTo>
                  <a:cubicBezTo>
                    <a:pt x="497276" y="27120"/>
                    <a:pt x="497181" y="10356"/>
                    <a:pt x="486608" y="9308"/>
                  </a:cubicBezTo>
                  <a:cubicBezTo>
                    <a:pt x="329065" y="-6884"/>
                    <a:pt x="166283" y="2546"/>
                    <a:pt x="8072" y="4546"/>
                  </a:cubicBezTo>
                  <a:cubicBezTo>
                    <a:pt x="-2691" y="4641"/>
                    <a:pt x="-2691" y="21310"/>
                    <a:pt x="8072" y="21215"/>
                  </a:cubicBezTo>
                  <a:lnTo>
                    <a:pt x="8072" y="21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441AB3D-7AFF-5A78-6230-19245DCB02D1}"/>
                </a:ext>
              </a:extLst>
            </p:cNvPr>
            <p:cNvSpPr/>
            <p:nvPr/>
          </p:nvSpPr>
          <p:spPr>
            <a:xfrm>
              <a:off x="4757284" y="3461354"/>
              <a:ext cx="413968" cy="31942"/>
            </a:xfrm>
            <a:custGeom>
              <a:avLst/>
              <a:gdLst>
                <a:gd name="connsiteX0" fmla="*/ 8072 w 413968"/>
                <a:gd name="connsiteY0" fmla="*/ 31941 h 31942"/>
                <a:gd name="connsiteX1" fmla="*/ 405932 w 413968"/>
                <a:gd name="connsiteY1" fmla="*/ 16701 h 31942"/>
                <a:gd name="connsiteX2" fmla="*/ 405932 w 413968"/>
                <a:gd name="connsiteY2" fmla="*/ 32 h 31942"/>
                <a:gd name="connsiteX3" fmla="*/ 8072 w 413968"/>
                <a:gd name="connsiteY3" fmla="*/ 15272 h 31942"/>
                <a:gd name="connsiteX4" fmla="*/ 8072 w 413968"/>
                <a:gd name="connsiteY4" fmla="*/ 31941 h 31942"/>
                <a:gd name="connsiteX5" fmla="*/ 8072 w 413968"/>
                <a:gd name="connsiteY5" fmla="*/ 31941 h 31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3968" h="31942">
                  <a:moveTo>
                    <a:pt x="8072" y="31941"/>
                  </a:moveTo>
                  <a:cubicBezTo>
                    <a:pt x="140565" y="29179"/>
                    <a:pt x="273725" y="27178"/>
                    <a:pt x="405932" y="16701"/>
                  </a:cubicBezTo>
                  <a:cubicBezTo>
                    <a:pt x="416600" y="15843"/>
                    <a:pt x="416695" y="-825"/>
                    <a:pt x="405932" y="32"/>
                  </a:cubicBezTo>
                  <a:cubicBezTo>
                    <a:pt x="273725" y="10510"/>
                    <a:pt x="140660" y="12605"/>
                    <a:pt x="8072" y="15272"/>
                  </a:cubicBezTo>
                  <a:cubicBezTo>
                    <a:pt x="-2691" y="15463"/>
                    <a:pt x="-2691" y="32131"/>
                    <a:pt x="8072" y="31941"/>
                  </a:cubicBezTo>
                  <a:lnTo>
                    <a:pt x="8072" y="319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2AB84A18-97C8-B313-8BAC-E24140C2104D}"/>
                </a:ext>
              </a:extLst>
            </p:cNvPr>
            <p:cNvSpPr/>
            <p:nvPr/>
          </p:nvSpPr>
          <p:spPr>
            <a:xfrm>
              <a:off x="4735697" y="3537337"/>
              <a:ext cx="330993" cy="23309"/>
            </a:xfrm>
            <a:custGeom>
              <a:avLst/>
              <a:gdLst>
                <a:gd name="connsiteX0" fmla="*/ 8037 w 330993"/>
                <a:gd name="connsiteY0" fmla="*/ 23298 h 23308"/>
                <a:gd name="connsiteX1" fmla="*/ 323029 w 330993"/>
                <a:gd name="connsiteY1" fmla="*/ 22155 h 23308"/>
                <a:gd name="connsiteX2" fmla="*/ 323029 w 330993"/>
                <a:gd name="connsiteY2" fmla="*/ 5486 h 23308"/>
                <a:gd name="connsiteX3" fmla="*/ 8037 w 330993"/>
                <a:gd name="connsiteY3" fmla="*/ 6629 h 23308"/>
                <a:gd name="connsiteX4" fmla="*/ 8037 w 330993"/>
                <a:gd name="connsiteY4" fmla="*/ 23298 h 23308"/>
                <a:gd name="connsiteX5" fmla="*/ 8037 w 330993"/>
                <a:gd name="connsiteY5" fmla="*/ 23298 h 2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993" h="23308">
                  <a:moveTo>
                    <a:pt x="8037" y="23298"/>
                  </a:moveTo>
                  <a:cubicBezTo>
                    <a:pt x="112145" y="18440"/>
                    <a:pt x="219111" y="11678"/>
                    <a:pt x="323029" y="22155"/>
                  </a:cubicBezTo>
                  <a:cubicBezTo>
                    <a:pt x="333697" y="23203"/>
                    <a:pt x="333601" y="6534"/>
                    <a:pt x="323029" y="5486"/>
                  </a:cubicBezTo>
                  <a:cubicBezTo>
                    <a:pt x="219111" y="-4896"/>
                    <a:pt x="112145" y="1772"/>
                    <a:pt x="8037" y="6629"/>
                  </a:cubicBezTo>
                  <a:cubicBezTo>
                    <a:pt x="-2631" y="7106"/>
                    <a:pt x="-2726" y="23774"/>
                    <a:pt x="8037" y="23298"/>
                  </a:cubicBezTo>
                  <a:lnTo>
                    <a:pt x="8037" y="23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933" name="Graphic 897">
            <a:extLst>
              <a:ext uri="{FF2B5EF4-FFF2-40B4-BE49-F238E27FC236}">
                <a16:creationId xmlns:a16="http://schemas.microsoft.com/office/drawing/2014/main" id="{F8354FF0-623F-9E26-5941-AF57BE423FE6}"/>
              </a:ext>
            </a:extLst>
          </p:cNvPr>
          <p:cNvGrpSpPr/>
          <p:nvPr/>
        </p:nvGrpSpPr>
        <p:grpSpPr>
          <a:xfrm>
            <a:off x="10913070" y="5105400"/>
            <a:ext cx="278624" cy="388666"/>
            <a:chOff x="4500566" y="4075493"/>
            <a:chExt cx="730454" cy="1018945"/>
          </a:xfrm>
          <a:solidFill>
            <a:srgbClr val="DCD6C6"/>
          </a:solidFill>
        </p:grpSpPr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4D255BE5-CB27-7BC8-2F9D-4BA624DE36C1}"/>
                </a:ext>
              </a:extLst>
            </p:cNvPr>
            <p:cNvSpPr/>
            <p:nvPr/>
          </p:nvSpPr>
          <p:spPr>
            <a:xfrm>
              <a:off x="4500566" y="4075493"/>
              <a:ext cx="730454" cy="1018945"/>
            </a:xfrm>
            <a:custGeom>
              <a:avLst/>
              <a:gdLst>
                <a:gd name="connsiteX0" fmla="*/ 725038 w 730454"/>
                <a:gd name="connsiteY0" fmla="*/ 718344 h 1018945"/>
                <a:gd name="connsiteX1" fmla="*/ 725229 w 730454"/>
                <a:gd name="connsiteY1" fmla="*/ 709771 h 1018945"/>
                <a:gd name="connsiteX2" fmla="*/ 729610 w 730454"/>
                <a:gd name="connsiteY2" fmla="*/ 258191 h 1018945"/>
                <a:gd name="connsiteX3" fmla="*/ 721990 w 730454"/>
                <a:gd name="connsiteY3" fmla="*/ 83407 h 1018945"/>
                <a:gd name="connsiteX4" fmla="*/ 701321 w 730454"/>
                <a:gd name="connsiteY4" fmla="*/ 17399 h 1018945"/>
                <a:gd name="connsiteX5" fmla="*/ 577686 w 730454"/>
                <a:gd name="connsiteY5" fmla="*/ 1207 h 1018945"/>
                <a:gd name="connsiteX6" fmla="*/ 351277 w 730454"/>
                <a:gd name="connsiteY6" fmla="*/ 2921 h 1018945"/>
                <a:gd name="connsiteX7" fmla="*/ 9806 w 730454"/>
                <a:gd name="connsiteY7" fmla="*/ 19876 h 1018945"/>
                <a:gd name="connsiteX8" fmla="*/ 3710 w 730454"/>
                <a:gd name="connsiteY8" fmla="*/ 23114 h 1018945"/>
                <a:gd name="connsiteX9" fmla="*/ 1805 w 730454"/>
                <a:gd name="connsiteY9" fmla="*/ 25972 h 1018945"/>
                <a:gd name="connsiteX10" fmla="*/ 19236 w 730454"/>
                <a:gd name="connsiteY10" fmla="*/ 87979 h 1018945"/>
                <a:gd name="connsiteX11" fmla="*/ 93626 w 730454"/>
                <a:gd name="connsiteY11" fmla="*/ 216948 h 1018945"/>
                <a:gd name="connsiteX12" fmla="*/ 343086 w 730454"/>
                <a:gd name="connsiteY12" fmla="*/ 582422 h 1018945"/>
                <a:gd name="connsiteX13" fmla="*/ 592736 w 730454"/>
                <a:gd name="connsiteY13" fmla="*/ 911797 h 1018945"/>
                <a:gd name="connsiteX14" fmla="*/ 708846 w 730454"/>
                <a:gd name="connsiteY14" fmla="*/ 1014571 h 1018945"/>
                <a:gd name="connsiteX15" fmla="*/ 716847 w 730454"/>
                <a:gd name="connsiteY15" fmla="*/ 929323 h 1018945"/>
                <a:gd name="connsiteX16" fmla="*/ 721800 w 730454"/>
                <a:gd name="connsiteY16" fmla="*/ 816737 h 1018945"/>
                <a:gd name="connsiteX17" fmla="*/ 722276 w 730454"/>
                <a:gd name="connsiteY17" fmla="*/ 801973 h 1018945"/>
                <a:gd name="connsiteX18" fmla="*/ 724372 w 730454"/>
                <a:gd name="connsiteY18" fmla="*/ 738251 h 1018945"/>
                <a:gd name="connsiteX19" fmla="*/ 724848 w 730454"/>
                <a:gd name="connsiteY19" fmla="*/ 718439 h 1018945"/>
                <a:gd name="connsiteX20" fmla="*/ 697416 w 730454"/>
                <a:gd name="connsiteY20" fmla="*/ 974471 h 1018945"/>
                <a:gd name="connsiteX21" fmla="*/ 695130 w 730454"/>
                <a:gd name="connsiteY21" fmla="*/ 1000284 h 1018945"/>
                <a:gd name="connsiteX22" fmla="*/ 694272 w 730454"/>
                <a:gd name="connsiteY22" fmla="*/ 999617 h 1018945"/>
                <a:gd name="connsiteX23" fmla="*/ 679985 w 730454"/>
                <a:gd name="connsiteY23" fmla="*/ 986473 h 1018945"/>
                <a:gd name="connsiteX24" fmla="*/ 472245 w 730454"/>
                <a:gd name="connsiteY24" fmla="*/ 729869 h 1018945"/>
                <a:gd name="connsiteX25" fmla="*/ 202306 w 730454"/>
                <a:gd name="connsiteY25" fmla="*/ 352489 h 1018945"/>
                <a:gd name="connsiteX26" fmla="*/ 26760 w 730454"/>
                <a:gd name="connsiteY26" fmla="*/ 64833 h 1018945"/>
                <a:gd name="connsiteX27" fmla="*/ 17045 w 730454"/>
                <a:gd name="connsiteY27" fmla="*/ 36068 h 1018945"/>
                <a:gd name="connsiteX28" fmla="*/ 322226 w 730454"/>
                <a:gd name="connsiteY28" fmla="*/ 20542 h 1018945"/>
                <a:gd name="connsiteX29" fmla="*/ 553969 w 730454"/>
                <a:gd name="connsiteY29" fmla="*/ 17208 h 1018945"/>
                <a:gd name="connsiteX30" fmla="*/ 694939 w 730454"/>
                <a:gd name="connsiteY30" fmla="*/ 32925 h 1018945"/>
                <a:gd name="connsiteX31" fmla="*/ 709227 w 730454"/>
                <a:gd name="connsiteY31" fmla="*/ 135509 h 1018945"/>
                <a:gd name="connsiteX32" fmla="*/ 709608 w 730454"/>
                <a:gd name="connsiteY32" fmla="*/ 143510 h 1018945"/>
                <a:gd name="connsiteX33" fmla="*/ 646552 w 730454"/>
                <a:gd name="connsiteY33" fmla="*/ 143510 h 1018945"/>
                <a:gd name="connsiteX34" fmla="*/ 646552 w 730454"/>
                <a:gd name="connsiteY34" fmla="*/ 160179 h 1018945"/>
                <a:gd name="connsiteX35" fmla="*/ 710370 w 730454"/>
                <a:gd name="connsiteY35" fmla="*/ 160179 h 1018945"/>
                <a:gd name="connsiteX36" fmla="*/ 712846 w 730454"/>
                <a:gd name="connsiteY36" fmla="*/ 238760 h 1018945"/>
                <a:gd name="connsiteX37" fmla="*/ 646457 w 730454"/>
                <a:gd name="connsiteY37" fmla="*/ 238760 h 1018945"/>
                <a:gd name="connsiteX38" fmla="*/ 646457 w 730454"/>
                <a:gd name="connsiteY38" fmla="*/ 255429 h 1018945"/>
                <a:gd name="connsiteX39" fmla="*/ 713037 w 730454"/>
                <a:gd name="connsiteY39" fmla="*/ 255429 h 1018945"/>
                <a:gd name="connsiteX40" fmla="*/ 713703 w 730454"/>
                <a:gd name="connsiteY40" fmla="*/ 334010 h 1018945"/>
                <a:gd name="connsiteX41" fmla="*/ 646457 w 730454"/>
                <a:gd name="connsiteY41" fmla="*/ 334010 h 1018945"/>
                <a:gd name="connsiteX42" fmla="*/ 646457 w 730454"/>
                <a:gd name="connsiteY42" fmla="*/ 350679 h 1018945"/>
                <a:gd name="connsiteX43" fmla="*/ 713703 w 730454"/>
                <a:gd name="connsiteY43" fmla="*/ 350679 h 1018945"/>
                <a:gd name="connsiteX44" fmla="*/ 713513 w 730454"/>
                <a:gd name="connsiteY44" fmla="*/ 429260 h 1018945"/>
                <a:gd name="connsiteX45" fmla="*/ 646362 w 730454"/>
                <a:gd name="connsiteY45" fmla="*/ 429260 h 1018945"/>
                <a:gd name="connsiteX46" fmla="*/ 646362 w 730454"/>
                <a:gd name="connsiteY46" fmla="*/ 445929 h 1018945"/>
                <a:gd name="connsiteX47" fmla="*/ 713418 w 730454"/>
                <a:gd name="connsiteY47" fmla="*/ 445929 h 1018945"/>
                <a:gd name="connsiteX48" fmla="*/ 712656 w 730454"/>
                <a:gd name="connsiteY48" fmla="*/ 514985 h 1018945"/>
                <a:gd name="connsiteX49" fmla="*/ 646362 w 730454"/>
                <a:gd name="connsiteY49" fmla="*/ 514985 h 1018945"/>
                <a:gd name="connsiteX50" fmla="*/ 646362 w 730454"/>
                <a:gd name="connsiteY50" fmla="*/ 531654 h 1018945"/>
                <a:gd name="connsiteX51" fmla="*/ 712465 w 730454"/>
                <a:gd name="connsiteY51" fmla="*/ 531654 h 1018945"/>
                <a:gd name="connsiteX52" fmla="*/ 711132 w 730454"/>
                <a:gd name="connsiteY52" fmla="*/ 610235 h 1018945"/>
                <a:gd name="connsiteX53" fmla="*/ 646457 w 730454"/>
                <a:gd name="connsiteY53" fmla="*/ 610235 h 1018945"/>
                <a:gd name="connsiteX54" fmla="*/ 646457 w 730454"/>
                <a:gd name="connsiteY54" fmla="*/ 626904 h 1018945"/>
                <a:gd name="connsiteX55" fmla="*/ 710751 w 730454"/>
                <a:gd name="connsiteY55" fmla="*/ 626904 h 1018945"/>
                <a:gd name="connsiteX56" fmla="*/ 708846 w 730454"/>
                <a:gd name="connsiteY56" fmla="*/ 705485 h 1018945"/>
                <a:gd name="connsiteX57" fmla="*/ 646457 w 730454"/>
                <a:gd name="connsiteY57" fmla="*/ 705485 h 1018945"/>
                <a:gd name="connsiteX58" fmla="*/ 646457 w 730454"/>
                <a:gd name="connsiteY58" fmla="*/ 722154 h 1018945"/>
                <a:gd name="connsiteX59" fmla="*/ 708370 w 730454"/>
                <a:gd name="connsiteY59" fmla="*/ 722154 h 1018945"/>
                <a:gd name="connsiteX60" fmla="*/ 705798 w 730454"/>
                <a:gd name="connsiteY60" fmla="*/ 800735 h 1018945"/>
                <a:gd name="connsiteX61" fmla="*/ 646457 w 730454"/>
                <a:gd name="connsiteY61" fmla="*/ 800735 h 1018945"/>
                <a:gd name="connsiteX62" fmla="*/ 646457 w 730454"/>
                <a:gd name="connsiteY62" fmla="*/ 817404 h 1018945"/>
                <a:gd name="connsiteX63" fmla="*/ 705226 w 730454"/>
                <a:gd name="connsiteY63" fmla="*/ 817404 h 1018945"/>
                <a:gd name="connsiteX64" fmla="*/ 697416 w 730454"/>
                <a:gd name="connsiteY64" fmla="*/ 974471 h 101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730454" h="1018945">
                  <a:moveTo>
                    <a:pt x="725038" y="718344"/>
                  </a:moveTo>
                  <a:cubicBezTo>
                    <a:pt x="726562" y="715772"/>
                    <a:pt x="726657" y="712438"/>
                    <a:pt x="725229" y="709771"/>
                  </a:cubicBezTo>
                  <a:cubicBezTo>
                    <a:pt x="729515" y="559276"/>
                    <a:pt x="731801" y="408686"/>
                    <a:pt x="729610" y="258191"/>
                  </a:cubicBezTo>
                  <a:cubicBezTo>
                    <a:pt x="728753" y="199898"/>
                    <a:pt x="727515" y="141415"/>
                    <a:pt x="721990" y="83407"/>
                  </a:cubicBezTo>
                  <a:cubicBezTo>
                    <a:pt x="720085" y="63690"/>
                    <a:pt x="720942" y="29115"/>
                    <a:pt x="701321" y="17399"/>
                  </a:cubicBezTo>
                  <a:cubicBezTo>
                    <a:pt x="668745" y="-2127"/>
                    <a:pt x="613691" y="2349"/>
                    <a:pt x="577686" y="1207"/>
                  </a:cubicBezTo>
                  <a:cubicBezTo>
                    <a:pt x="502248" y="-1365"/>
                    <a:pt x="426620" y="635"/>
                    <a:pt x="351277" y="2921"/>
                  </a:cubicBezTo>
                  <a:cubicBezTo>
                    <a:pt x="237358" y="6445"/>
                    <a:pt x="123439" y="12160"/>
                    <a:pt x="9806" y="19876"/>
                  </a:cubicBezTo>
                  <a:cubicBezTo>
                    <a:pt x="7044" y="20066"/>
                    <a:pt x="5043" y="21399"/>
                    <a:pt x="3710" y="23114"/>
                  </a:cubicBezTo>
                  <a:cubicBezTo>
                    <a:pt x="2948" y="23876"/>
                    <a:pt x="2281" y="24828"/>
                    <a:pt x="1805" y="25972"/>
                  </a:cubicBezTo>
                  <a:cubicBezTo>
                    <a:pt x="-5625" y="44260"/>
                    <a:pt x="11806" y="72453"/>
                    <a:pt x="19236" y="87979"/>
                  </a:cubicBezTo>
                  <a:cubicBezTo>
                    <a:pt x="40762" y="132651"/>
                    <a:pt x="67337" y="175038"/>
                    <a:pt x="93626" y="216948"/>
                  </a:cubicBezTo>
                  <a:cubicBezTo>
                    <a:pt x="171921" y="341916"/>
                    <a:pt x="256884" y="462788"/>
                    <a:pt x="343086" y="582422"/>
                  </a:cubicBezTo>
                  <a:cubicBezTo>
                    <a:pt x="423572" y="694150"/>
                    <a:pt x="505773" y="804926"/>
                    <a:pt x="592736" y="911797"/>
                  </a:cubicBezTo>
                  <a:cubicBezTo>
                    <a:pt x="601023" y="921988"/>
                    <a:pt x="690748" y="1043241"/>
                    <a:pt x="708846" y="1014571"/>
                  </a:cubicBezTo>
                  <a:cubicBezTo>
                    <a:pt x="721038" y="995140"/>
                    <a:pt x="715704" y="950849"/>
                    <a:pt x="716847" y="929323"/>
                  </a:cubicBezTo>
                  <a:cubicBezTo>
                    <a:pt x="718942" y="891794"/>
                    <a:pt x="720466" y="854266"/>
                    <a:pt x="721800" y="816737"/>
                  </a:cubicBezTo>
                  <a:cubicBezTo>
                    <a:pt x="727515" y="814070"/>
                    <a:pt x="727610" y="805116"/>
                    <a:pt x="722276" y="801973"/>
                  </a:cubicBezTo>
                  <a:cubicBezTo>
                    <a:pt x="723038" y="780733"/>
                    <a:pt x="723800" y="759492"/>
                    <a:pt x="724372" y="738251"/>
                  </a:cubicBezTo>
                  <a:cubicBezTo>
                    <a:pt x="724562" y="731679"/>
                    <a:pt x="724752" y="725011"/>
                    <a:pt x="724848" y="718439"/>
                  </a:cubicBezTo>
                  <a:close/>
                  <a:moveTo>
                    <a:pt x="697416" y="974471"/>
                  </a:moveTo>
                  <a:cubicBezTo>
                    <a:pt x="696844" y="982948"/>
                    <a:pt x="696368" y="991711"/>
                    <a:pt x="695130" y="1000284"/>
                  </a:cubicBezTo>
                  <a:cubicBezTo>
                    <a:pt x="694844" y="999998"/>
                    <a:pt x="694653" y="999903"/>
                    <a:pt x="694272" y="999617"/>
                  </a:cubicBezTo>
                  <a:cubicBezTo>
                    <a:pt x="689224" y="995616"/>
                    <a:pt x="684557" y="991045"/>
                    <a:pt x="679985" y="986473"/>
                  </a:cubicBezTo>
                  <a:cubicBezTo>
                    <a:pt x="602356" y="909701"/>
                    <a:pt x="537681" y="816832"/>
                    <a:pt x="472245" y="729869"/>
                  </a:cubicBezTo>
                  <a:cubicBezTo>
                    <a:pt x="379281" y="606330"/>
                    <a:pt x="289174" y="480505"/>
                    <a:pt x="202306" y="352489"/>
                  </a:cubicBezTo>
                  <a:cubicBezTo>
                    <a:pt x="140013" y="260572"/>
                    <a:pt x="72195" y="166656"/>
                    <a:pt x="26760" y="64833"/>
                  </a:cubicBezTo>
                  <a:cubicBezTo>
                    <a:pt x="23712" y="57880"/>
                    <a:pt x="17140" y="45498"/>
                    <a:pt x="17045" y="36068"/>
                  </a:cubicBezTo>
                  <a:cubicBezTo>
                    <a:pt x="118677" y="29305"/>
                    <a:pt x="220499" y="24257"/>
                    <a:pt x="322226" y="20542"/>
                  </a:cubicBezTo>
                  <a:cubicBezTo>
                    <a:pt x="399378" y="17780"/>
                    <a:pt x="476721" y="15970"/>
                    <a:pt x="553969" y="17208"/>
                  </a:cubicBezTo>
                  <a:cubicBezTo>
                    <a:pt x="594260" y="17875"/>
                    <a:pt x="658554" y="11112"/>
                    <a:pt x="694939" y="32925"/>
                  </a:cubicBezTo>
                  <a:cubicBezTo>
                    <a:pt x="712560" y="43498"/>
                    <a:pt x="708274" y="118555"/>
                    <a:pt x="709227" y="135509"/>
                  </a:cubicBezTo>
                  <a:cubicBezTo>
                    <a:pt x="709417" y="138176"/>
                    <a:pt x="709417" y="140843"/>
                    <a:pt x="709608" y="143510"/>
                  </a:cubicBezTo>
                  <a:lnTo>
                    <a:pt x="646552" y="143510"/>
                  </a:lnTo>
                  <a:cubicBezTo>
                    <a:pt x="635789" y="143510"/>
                    <a:pt x="635789" y="160179"/>
                    <a:pt x="646552" y="160179"/>
                  </a:cubicBezTo>
                  <a:lnTo>
                    <a:pt x="710370" y="160179"/>
                  </a:lnTo>
                  <a:cubicBezTo>
                    <a:pt x="711513" y="186373"/>
                    <a:pt x="712370" y="212566"/>
                    <a:pt x="712846" y="238760"/>
                  </a:cubicBezTo>
                  <a:lnTo>
                    <a:pt x="646457" y="238760"/>
                  </a:lnTo>
                  <a:cubicBezTo>
                    <a:pt x="635694" y="238760"/>
                    <a:pt x="635694" y="255429"/>
                    <a:pt x="646457" y="255429"/>
                  </a:cubicBezTo>
                  <a:lnTo>
                    <a:pt x="713037" y="255429"/>
                  </a:lnTo>
                  <a:cubicBezTo>
                    <a:pt x="713418" y="281623"/>
                    <a:pt x="713608" y="307816"/>
                    <a:pt x="713703" y="334010"/>
                  </a:cubicBezTo>
                  <a:lnTo>
                    <a:pt x="646457" y="334010"/>
                  </a:lnTo>
                  <a:cubicBezTo>
                    <a:pt x="635694" y="334010"/>
                    <a:pt x="635694" y="350679"/>
                    <a:pt x="646457" y="350679"/>
                  </a:cubicBezTo>
                  <a:lnTo>
                    <a:pt x="713703" y="350679"/>
                  </a:lnTo>
                  <a:cubicBezTo>
                    <a:pt x="713703" y="376873"/>
                    <a:pt x="713703" y="403066"/>
                    <a:pt x="713513" y="429260"/>
                  </a:cubicBezTo>
                  <a:lnTo>
                    <a:pt x="646362" y="429260"/>
                  </a:lnTo>
                  <a:cubicBezTo>
                    <a:pt x="635599" y="429260"/>
                    <a:pt x="635599" y="445929"/>
                    <a:pt x="646362" y="445929"/>
                  </a:cubicBezTo>
                  <a:lnTo>
                    <a:pt x="713418" y="445929"/>
                  </a:lnTo>
                  <a:cubicBezTo>
                    <a:pt x="713227" y="468979"/>
                    <a:pt x="712941" y="491934"/>
                    <a:pt x="712656" y="514985"/>
                  </a:cubicBezTo>
                  <a:lnTo>
                    <a:pt x="646362" y="514985"/>
                  </a:lnTo>
                  <a:cubicBezTo>
                    <a:pt x="635599" y="514985"/>
                    <a:pt x="635599" y="531654"/>
                    <a:pt x="646362" y="531654"/>
                  </a:cubicBezTo>
                  <a:lnTo>
                    <a:pt x="712465" y="531654"/>
                  </a:lnTo>
                  <a:cubicBezTo>
                    <a:pt x="712084" y="557848"/>
                    <a:pt x="711608" y="584041"/>
                    <a:pt x="711132" y="610235"/>
                  </a:cubicBezTo>
                  <a:lnTo>
                    <a:pt x="646457" y="610235"/>
                  </a:lnTo>
                  <a:cubicBezTo>
                    <a:pt x="635694" y="610235"/>
                    <a:pt x="635694" y="626904"/>
                    <a:pt x="646457" y="626904"/>
                  </a:cubicBezTo>
                  <a:lnTo>
                    <a:pt x="710751" y="626904"/>
                  </a:lnTo>
                  <a:cubicBezTo>
                    <a:pt x="710179" y="653098"/>
                    <a:pt x="709608" y="679291"/>
                    <a:pt x="708846" y="705485"/>
                  </a:cubicBezTo>
                  <a:lnTo>
                    <a:pt x="646457" y="705485"/>
                  </a:lnTo>
                  <a:cubicBezTo>
                    <a:pt x="635694" y="705485"/>
                    <a:pt x="635694" y="722154"/>
                    <a:pt x="646457" y="722154"/>
                  </a:cubicBezTo>
                  <a:lnTo>
                    <a:pt x="708370" y="722154"/>
                  </a:lnTo>
                  <a:cubicBezTo>
                    <a:pt x="707607" y="748348"/>
                    <a:pt x="706750" y="774541"/>
                    <a:pt x="705798" y="800735"/>
                  </a:cubicBezTo>
                  <a:lnTo>
                    <a:pt x="646457" y="800735"/>
                  </a:lnTo>
                  <a:cubicBezTo>
                    <a:pt x="635694" y="800735"/>
                    <a:pt x="635694" y="817404"/>
                    <a:pt x="646457" y="817404"/>
                  </a:cubicBezTo>
                  <a:lnTo>
                    <a:pt x="705226" y="817404"/>
                  </a:lnTo>
                  <a:cubicBezTo>
                    <a:pt x="703321" y="869791"/>
                    <a:pt x="701321" y="922179"/>
                    <a:pt x="697416" y="9744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0CEFD4D2-EA9E-7FBD-9741-D6813975EA32}"/>
                </a:ext>
              </a:extLst>
            </p:cNvPr>
            <p:cNvSpPr/>
            <p:nvPr/>
          </p:nvSpPr>
          <p:spPr>
            <a:xfrm>
              <a:off x="4692342" y="4195881"/>
              <a:ext cx="423759" cy="587146"/>
            </a:xfrm>
            <a:custGeom>
              <a:avLst/>
              <a:gdLst>
                <a:gd name="connsiteX0" fmla="*/ 413057 w 423759"/>
                <a:gd name="connsiteY0" fmla="*/ 20550 h 587146"/>
                <a:gd name="connsiteX1" fmla="*/ 371623 w 423759"/>
                <a:gd name="connsiteY1" fmla="*/ 3405 h 587146"/>
                <a:gd name="connsiteX2" fmla="*/ 232368 w 423759"/>
                <a:gd name="connsiteY2" fmla="*/ 1310 h 587146"/>
                <a:gd name="connsiteX3" fmla="*/ 9292 w 423759"/>
                <a:gd name="connsiteY3" fmla="*/ 11787 h 587146"/>
                <a:gd name="connsiteX4" fmla="*/ 4625 w 423759"/>
                <a:gd name="connsiteY4" fmla="*/ 13692 h 587146"/>
                <a:gd name="connsiteX5" fmla="*/ 1291 w 423759"/>
                <a:gd name="connsiteY5" fmla="*/ 17883 h 587146"/>
                <a:gd name="connsiteX6" fmla="*/ 36819 w 423759"/>
                <a:gd name="connsiteY6" fmla="*/ 101513 h 587146"/>
                <a:gd name="connsiteX7" fmla="*/ 151310 w 423759"/>
                <a:gd name="connsiteY7" fmla="*/ 274582 h 587146"/>
                <a:gd name="connsiteX8" fmla="*/ 381624 w 423759"/>
                <a:gd name="connsiteY8" fmla="*/ 574905 h 587146"/>
                <a:gd name="connsiteX9" fmla="*/ 412962 w 423759"/>
                <a:gd name="connsiteY9" fmla="*/ 571000 h 587146"/>
                <a:gd name="connsiteX10" fmla="*/ 420486 w 423759"/>
                <a:gd name="connsiteY10" fmla="*/ 404789 h 587146"/>
                <a:gd name="connsiteX11" fmla="*/ 423058 w 423759"/>
                <a:gd name="connsiteY11" fmla="*/ 163520 h 587146"/>
                <a:gd name="connsiteX12" fmla="*/ 413152 w 423759"/>
                <a:gd name="connsiteY12" fmla="*/ 20645 h 587146"/>
                <a:gd name="connsiteX13" fmla="*/ 404770 w 423759"/>
                <a:gd name="connsiteY13" fmla="*/ 366593 h 587146"/>
                <a:gd name="connsiteX14" fmla="*/ 397531 w 423759"/>
                <a:gd name="connsiteY14" fmla="*/ 556522 h 587146"/>
                <a:gd name="connsiteX15" fmla="*/ 396769 w 423759"/>
                <a:gd name="connsiteY15" fmla="*/ 566333 h 587146"/>
                <a:gd name="connsiteX16" fmla="*/ 395626 w 423759"/>
                <a:gd name="connsiteY16" fmla="*/ 565285 h 587146"/>
                <a:gd name="connsiteX17" fmla="*/ 354573 w 423759"/>
                <a:gd name="connsiteY17" fmla="*/ 518898 h 587146"/>
                <a:gd name="connsiteX18" fmla="*/ 94922 w 423759"/>
                <a:gd name="connsiteY18" fmla="*/ 162377 h 587146"/>
                <a:gd name="connsiteX19" fmla="*/ 38820 w 423759"/>
                <a:gd name="connsiteY19" fmla="*/ 71890 h 587146"/>
                <a:gd name="connsiteX20" fmla="*/ 16817 w 423759"/>
                <a:gd name="connsiteY20" fmla="*/ 27789 h 587146"/>
                <a:gd name="connsiteX21" fmla="*/ 371528 w 423759"/>
                <a:gd name="connsiteY21" fmla="*/ 19979 h 587146"/>
                <a:gd name="connsiteX22" fmla="*/ 401055 w 423759"/>
                <a:gd name="connsiteY22" fmla="*/ 45220 h 587146"/>
                <a:gd name="connsiteX23" fmla="*/ 405627 w 423759"/>
                <a:gd name="connsiteY23" fmla="*/ 129421 h 587146"/>
                <a:gd name="connsiteX24" fmla="*/ 404675 w 423759"/>
                <a:gd name="connsiteY24" fmla="*/ 366498 h 587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3759" h="587146">
                  <a:moveTo>
                    <a:pt x="413057" y="20550"/>
                  </a:moveTo>
                  <a:cubicBezTo>
                    <a:pt x="407532" y="5025"/>
                    <a:pt x="385149" y="4929"/>
                    <a:pt x="371623" y="3405"/>
                  </a:cubicBezTo>
                  <a:cubicBezTo>
                    <a:pt x="325713" y="-1833"/>
                    <a:pt x="278469" y="262"/>
                    <a:pt x="232368" y="1310"/>
                  </a:cubicBezTo>
                  <a:cubicBezTo>
                    <a:pt x="157977" y="2929"/>
                    <a:pt x="83587" y="6739"/>
                    <a:pt x="9292" y="11787"/>
                  </a:cubicBezTo>
                  <a:cubicBezTo>
                    <a:pt x="7292" y="11883"/>
                    <a:pt x="5863" y="12740"/>
                    <a:pt x="4625" y="13692"/>
                  </a:cubicBezTo>
                  <a:cubicBezTo>
                    <a:pt x="3196" y="14645"/>
                    <a:pt x="1958" y="15883"/>
                    <a:pt x="1291" y="17883"/>
                  </a:cubicBezTo>
                  <a:cubicBezTo>
                    <a:pt x="-6900" y="41505"/>
                    <a:pt x="26151" y="83510"/>
                    <a:pt x="36819" y="101513"/>
                  </a:cubicBezTo>
                  <a:cubicBezTo>
                    <a:pt x="72157" y="160949"/>
                    <a:pt x="111686" y="218003"/>
                    <a:pt x="151310" y="274582"/>
                  </a:cubicBezTo>
                  <a:cubicBezTo>
                    <a:pt x="222557" y="376309"/>
                    <a:pt x="294185" y="485942"/>
                    <a:pt x="381624" y="574905"/>
                  </a:cubicBezTo>
                  <a:cubicBezTo>
                    <a:pt x="395150" y="588717"/>
                    <a:pt x="410295" y="595003"/>
                    <a:pt x="412962" y="571000"/>
                  </a:cubicBezTo>
                  <a:cubicBezTo>
                    <a:pt x="419058" y="516041"/>
                    <a:pt x="418962" y="459938"/>
                    <a:pt x="420486" y="404789"/>
                  </a:cubicBezTo>
                  <a:cubicBezTo>
                    <a:pt x="422772" y="324398"/>
                    <a:pt x="423915" y="243911"/>
                    <a:pt x="423058" y="163520"/>
                  </a:cubicBezTo>
                  <a:cubicBezTo>
                    <a:pt x="422582" y="119325"/>
                    <a:pt x="428392" y="63222"/>
                    <a:pt x="413152" y="20645"/>
                  </a:cubicBezTo>
                  <a:close/>
                  <a:moveTo>
                    <a:pt x="404770" y="366593"/>
                  </a:moveTo>
                  <a:cubicBezTo>
                    <a:pt x="403341" y="429935"/>
                    <a:pt x="401817" y="493371"/>
                    <a:pt x="397531" y="556522"/>
                  </a:cubicBezTo>
                  <a:cubicBezTo>
                    <a:pt x="397341" y="559760"/>
                    <a:pt x="397055" y="563094"/>
                    <a:pt x="396769" y="566333"/>
                  </a:cubicBezTo>
                  <a:cubicBezTo>
                    <a:pt x="396388" y="565952"/>
                    <a:pt x="396102" y="565761"/>
                    <a:pt x="395626" y="565285"/>
                  </a:cubicBezTo>
                  <a:cubicBezTo>
                    <a:pt x="380672" y="551188"/>
                    <a:pt x="367718" y="534710"/>
                    <a:pt x="354573" y="518898"/>
                  </a:cubicBezTo>
                  <a:cubicBezTo>
                    <a:pt x="261228" y="405741"/>
                    <a:pt x="175599" y="284774"/>
                    <a:pt x="94922" y="162377"/>
                  </a:cubicBezTo>
                  <a:cubicBezTo>
                    <a:pt x="75396" y="132755"/>
                    <a:pt x="56346" y="102751"/>
                    <a:pt x="38820" y="71890"/>
                  </a:cubicBezTo>
                  <a:cubicBezTo>
                    <a:pt x="33962" y="63317"/>
                    <a:pt x="18150" y="41410"/>
                    <a:pt x="16817" y="27789"/>
                  </a:cubicBezTo>
                  <a:cubicBezTo>
                    <a:pt x="133784" y="19788"/>
                    <a:pt x="254751" y="9025"/>
                    <a:pt x="371528" y="19979"/>
                  </a:cubicBezTo>
                  <a:cubicBezTo>
                    <a:pt x="393531" y="22074"/>
                    <a:pt x="398388" y="23789"/>
                    <a:pt x="401055" y="45220"/>
                  </a:cubicBezTo>
                  <a:cubicBezTo>
                    <a:pt x="404580" y="73033"/>
                    <a:pt x="404961" y="101417"/>
                    <a:pt x="405627" y="129421"/>
                  </a:cubicBezTo>
                  <a:cubicBezTo>
                    <a:pt x="407628" y="208383"/>
                    <a:pt x="406389" y="287536"/>
                    <a:pt x="404675" y="3664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pic>
        <p:nvPicPr>
          <p:cNvPr id="938" name="Graphic 937">
            <a:extLst>
              <a:ext uri="{FF2B5EF4-FFF2-40B4-BE49-F238E27FC236}">
                <a16:creationId xmlns:a16="http://schemas.microsoft.com/office/drawing/2014/main" id="{6A69FC73-07BF-ACAD-CFF7-C7BB102EE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221" y="1935747"/>
            <a:ext cx="5361558" cy="40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09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DA207-2860-EC2F-DFDE-BCE84D6B3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Literature Review </a:t>
            </a:r>
            <a:endParaRPr lang="en-PK" dirty="0"/>
          </a:p>
        </p:txBody>
      </p:sp>
      <p:grpSp>
        <p:nvGrpSpPr>
          <p:cNvPr id="6" name="Graphic 3">
            <a:extLst>
              <a:ext uri="{FF2B5EF4-FFF2-40B4-BE49-F238E27FC236}">
                <a16:creationId xmlns:a16="http://schemas.microsoft.com/office/drawing/2014/main" id="{E6BEEA01-E487-BAA2-B3A3-DE1E6FE95C7B}"/>
              </a:ext>
            </a:extLst>
          </p:cNvPr>
          <p:cNvGrpSpPr/>
          <p:nvPr/>
        </p:nvGrpSpPr>
        <p:grpSpPr>
          <a:xfrm>
            <a:off x="927926" y="4565639"/>
            <a:ext cx="3786118" cy="1479440"/>
            <a:chOff x="1839665" y="1647041"/>
            <a:chExt cx="3860369" cy="1508454"/>
          </a:xfrm>
          <a:solidFill>
            <a:srgbClr val="3F3F3F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AC024D-64C3-0608-E483-9A700BBECE03}"/>
                </a:ext>
              </a:extLst>
            </p:cNvPr>
            <p:cNvSpPr/>
            <p:nvPr/>
          </p:nvSpPr>
          <p:spPr>
            <a:xfrm>
              <a:off x="4161345" y="3129862"/>
              <a:ext cx="26344" cy="2848"/>
            </a:xfrm>
            <a:custGeom>
              <a:avLst/>
              <a:gdLst>
                <a:gd name="connsiteX0" fmla="*/ 26345 w 26344"/>
                <a:gd name="connsiteY0" fmla="*/ 2848 h 2848"/>
                <a:gd name="connsiteX1" fmla="*/ 0 w 26344"/>
                <a:gd name="connsiteY1" fmla="*/ 0 h 2848"/>
                <a:gd name="connsiteX2" fmla="*/ 26345 w 26344"/>
                <a:gd name="connsiteY2" fmla="*/ 2848 h 2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344" h="2848">
                  <a:moveTo>
                    <a:pt x="26345" y="2848"/>
                  </a:moveTo>
                  <a:lnTo>
                    <a:pt x="0" y="0"/>
                  </a:lnTo>
                  <a:cubicBezTo>
                    <a:pt x="475" y="1187"/>
                    <a:pt x="7120" y="2373"/>
                    <a:pt x="26345" y="2848"/>
                  </a:cubicBezTo>
                  <a:close/>
                </a:path>
              </a:pathLst>
            </a:custGeom>
            <a:grpFill/>
            <a:ln w="23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C64BD34-0CD8-AEE8-EFC4-A12A8C068057}"/>
                </a:ext>
              </a:extLst>
            </p:cNvPr>
            <p:cNvSpPr/>
            <p:nvPr/>
          </p:nvSpPr>
          <p:spPr>
            <a:xfrm>
              <a:off x="4913720" y="1668784"/>
              <a:ext cx="6170" cy="712"/>
            </a:xfrm>
            <a:custGeom>
              <a:avLst/>
              <a:gdLst>
                <a:gd name="connsiteX0" fmla="*/ 0 w 6170"/>
                <a:gd name="connsiteY0" fmla="*/ 712 h 712"/>
                <a:gd name="connsiteX1" fmla="*/ 6171 w 6170"/>
                <a:gd name="connsiteY1" fmla="*/ 0 h 712"/>
                <a:gd name="connsiteX2" fmla="*/ 0 w 6170"/>
                <a:gd name="connsiteY2" fmla="*/ 712 h 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70" h="712">
                  <a:moveTo>
                    <a:pt x="0" y="712"/>
                  </a:moveTo>
                  <a:cubicBezTo>
                    <a:pt x="2136" y="712"/>
                    <a:pt x="4510" y="237"/>
                    <a:pt x="6171" y="0"/>
                  </a:cubicBezTo>
                  <a:cubicBezTo>
                    <a:pt x="1661" y="0"/>
                    <a:pt x="237" y="475"/>
                    <a:pt x="0" y="712"/>
                  </a:cubicBezTo>
                  <a:close/>
                </a:path>
              </a:pathLst>
            </a:custGeom>
            <a:grpFill/>
            <a:ln w="23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FBEE942-6068-39C3-84C6-F71873114BF3}"/>
                </a:ext>
              </a:extLst>
            </p:cNvPr>
            <p:cNvSpPr/>
            <p:nvPr/>
          </p:nvSpPr>
          <p:spPr>
            <a:xfrm>
              <a:off x="3160711" y="3038960"/>
              <a:ext cx="8306" cy="711"/>
            </a:xfrm>
            <a:custGeom>
              <a:avLst/>
              <a:gdLst>
                <a:gd name="connsiteX0" fmla="*/ 0 w 8306"/>
                <a:gd name="connsiteY0" fmla="*/ 712 h 711"/>
                <a:gd name="connsiteX1" fmla="*/ 1424 w 8306"/>
                <a:gd name="connsiteY1" fmla="*/ 712 h 711"/>
                <a:gd name="connsiteX2" fmla="*/ 8307 w 8306"/>
                <a:gd name="connsiteY2" fmla="*/ 0 h 711"/>
                <a:gd name="connsiteX3" fmla="*/ 0 w 8306"/>
                <a:gd name="connsiteY3" fmla="*/ 712 h 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6" h="711">
                  <a:moveTo>
                    <a:pt x="0" y="712"/>
                  </a:moveTo>
                  <a:lnTo>
                    <a:pt x="1424" y="712"/>
                  </a:lnTo>
                  <a:cubicBezTo>
                    <a:pt x="3560" y="712"/>
                    <a:pt x="6171" y="237"/>
                    <a:pt x="8307" y="0"/>
                  </a:cubicBezTo>
                  <a:lnTo>
                    <a:pt x="0" y="712"/>
                  </a:lnTo>
                  <a:close/>
                </a:path>
              </a:pathLst>
            </a:custGeom>
            <a:grpFill/>
            <a:ln w="23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34349F1-11E9-3FA2-6712-D723A467FD78}"/>
                </a:ext>
              </a:extLst>
            </p:cNvPr>
            <p:cNvSpPr/>
            <p:nvPr/>
          </p:nvSpPr>
          <p:spPr>
            <a:xfrm>
              <a:off x="1839665" y="1647041"/>
              <a:ext cx="3860369" cy="1508454"/>
            </a:xfrm>
            <a:custGeom>
              <a:avLst/>
              <a:gdLst>
                <a:gd name="connsiteX0" fmla="*/ 2668912 w 3860369"/>
                <a:gd name="connsiteY0" fmla="*/ 1400226 h 1508454"/>
                <a:gd name="connsiteX1" fmla="*/ 1854829 w 3860369"/>
                <a:gd name="connsiteY1" fmla="*/ 1389309 h 1508454"/>
                <a:gd name="connsiteX2" fmla="*/ 1322471 w 3860369"/>
                <a:gd name="connsiteY2" fmla="*/ 1392869 h 1508454"/>
                <a:gd name="connsiteX3" fmla="*/ 1002059 w 3860369"/>
                <a:gd name="connsiteY3" fmla="*/ 1401413 h 1508454"/>
                <a:gd name="connsiteX4" fmla="*/ 964796 w 3860369"/>
                <a:gd name="connsiteY4" fmla="*/ 1395717 h 1508454"/>
                <a:gd name="connsiteX5" fmla="*/ 859653 w 3860369"/>
                <a:gd name="connsiteY5" fmla="*/ 1397378 h 1508454"/>
                <a:gd name="connsiteX6" fmla="*/ 861789 w 3860369"/>
                <a:gd name="connsiteY6" fmla="*/ 1395717 h 1508454"/>
                <a:gd name="connsiteX7" fmla="*/ 731963 w 3860369"/>
                <a:gd name="connsiteY7" fmla="*/ 1399514 h 1508454"/>
                <a:gd name="connsiteX8" fmla="*/ 734099 w 3860369"/>
                <a:gd name="connsiteY8" fmla="*/ 1397853 h 1508454"/>
                <a:gd name="connsiteX9" fmla="*/ 674052 w 3860369"/>
                <a:gd name="connsiteY9" fmla="*/ 1398565 h 1508454"/>
                <a:gd name="connsiteX10" fmla="*/ 684257 w 3860369"/>
                <a:gd name="connsiteY10" fmla="*/ 1396191 h 1508454"/>
                <a:gd name="connsiteX11" fmla="*/ 431013 w 3860369"/>
                <a:gd name="connsiteY11" fmla="*/ 1399040 h 1508454"/>
                <a:gd name="connsiteX12" fmla="*/ 437422 w 3860369"/>
                <a:gd name="connsiteY12" fmla="*/ 1405923 h 1508454"/>
                <a:gd name="connsiteX13" fmla="*/ 243513 w 3860369"/>
                <a:gd name="connsiteY13" fmla="*/ 1405211 h 1508454"/>
                <a:gd name="connsiteX14" fmla="*/ 160443 w 3860369"/>
                <a:gd name="connsiteY14" fmla="*/ 1406635 h 1508454"/>
                <a:gd name="connsiteX15" fmla="*/ 138133 w 3860369"/>
                <a:gd name="connsiteY15" fmla="*/ 1406635 h 1508454"/>
                <a:gd name="connsiteX16" fmla="*/ 127453 w 3860369"/>
                <a:gd name="connsiteY16" fmla="*/ 1406635 h 1508454"/>
                <a:gd name="connsiteX17" fmla="*/ 123893 w 3860369"/>
                <a:gd name="connsiteY17" fmla="*/ 1406635 h 1508454"/>
                <a:gd name="connsiteX18" fmla="*/ 110601 w 3860369"/>
                <a:gd name="connsiteY18" fmla="*/ 1404261 h 1508454"/>
                <a:gd name="connsiteX19" fmla="*/ 110839 w 3860369"/>
                <a:gd name="connsiteY19" fmla="*/ 1402600 h 1508454"/>
                <a:gd name="connsiteX20" fmla="*/ 112500 w 3860369"/>
                <a:gd name="connsiteY20" fmla="*/ 1401650 h 1508454"/>
                <a:gd name="connsiteX21" fmla="*/ 109652 w 3860369"/>
                <a:gd name="connsiteY21" fmla="*/ 1394530 h 1508454"/>
                <a:gd name="connsiteX22" fmla="*/ 108703 w 3860369"/>
                <a:gd name="connsiteY22" fmla="*/ 1390021 h 1508454"/>
                <a:gd name="connsiteX23" fmla="*/ 108228 w 3860369"/>
                <a:gd name="connsiteY23" fmla="*/ 1387647 h 1508454"/>
                <a:gd name="connsiteX24" fmla="*/ 107753 w 3860369"/>
                <a:gd name="connsiteY24" fmla="*/ 1380527 h 1508454"/>
                <a:gd name="connsiteX25" fmla="*/ 106567 w 3860369"/>
                <a:gd name="connsiteY25" fmla="*/ 1317869 h 1508454"/>
                <a:gd name="connsiteX26" fmla="*/ 109889 w 3860369"/>
                <a:gd name="connsiteY26" fmla="*/ 1201571 h 1508454"/>
                <a:gd name="connsiteX27" fmla="*/ 107753 w 3860369"/>
                <a:gd name="connsiteY27" fmla="*/ 949988 h 1508454"/>
                <a:gd name="connsiteX28" fmla="*/ 112975 w 3860369"/>
                <a:gd name="connsiteY28" fmla="*/ 941444 h 1508454"/>
                <a:gd name="connsiteX29" fmla="*/ 96361 w 3860369"/>
                <a:gd name="connsiteY29" fmla="*/ 752520 h 1508454"/>
                <a:gd name="connsiteX30" fmla="*/ 105855 w 3860369"/>
                <a:gd name="connsiteY30" fmla="*/ 690099 h 1508454"/>
                <a:gd name="connsiteX31" fmla="*/ 97073 w 3860369"/>
                <a:gd name="connsiteY31" fmla="*/ 581633 h 1508454"/>
                <a:gd name="connsiteX32" fmla="*/ 99446 w 3860369"/>
                <a:gd name="connsiteY32" fmla="*/ 605367 h 1508454"/>
                <a:gd name="connsiteX33" fmla="*/ 97548 w 3860369"/>
                <a:gd name="connsiteY33" fmla="*/ 457503 h 1508454"/>
                <a:gd name="connsiteX34" fmla="*/ 86393 w 3860369"/>
                <a:gd name="connsiteY34" fmla="*/ 486459 h 1508454"/>
                <a:gd name="connsiteX35" fmla="*/ 97310 w 3860369"/>
                <a:gd name="connsiteY35" fmla="*/ 391522 h 1508454"/>
                <a:gd name="connsiteX36" fmla="*/ 88054 w 3860369"/>
                <a:gd name="connsiteY36" fmla="*/ 392471 h 1508454"/>
                <a:gd name="connsiteX37" fmla="*/ 97548 w 3860369"/>
                <a:gd name="connsiteY37" fmla="*/ 252677 h 1508454"/>
                <a:gd name="connsiteX38" fmla="*/ 104668 w 3860369"/>
                <a:gd name="connsiteY38" fmla="*/ 187883 h 1508454"/>
                <a:gd name="connsiteX39" fmla="*/ 110839 w 3860369"/>
                <a:gd name="connsiteY39" fmla="*/ 121189 h 1508454"/>
                <a:gd name="connsiteX40" fmla="*/ 111313 w 3860369"/>
                <a:gd name="connsiteY40" fmla="*/ 106237 h 1508454"/>
                <a:gd name="connsiteX41" fmla="*/ 221915 w 3860369"/>
                <a:gd name="connsiteY41" fmla="*/ 105999 h 1508454"/>
                <a:gd name="connsiteX42" fmla="*/ 381646 w 3860369"/>
                <a:gd name="connsiteY42" fmla="*/ 104338 h 1508454"/>
                <a:gd name="connsiteX43" fmla="*/ 701821 w 3860369"/>
                <a:gd name="connsiteY43" fmla="*/ 99354 h 1508454"/>
                <a:gd name="connsiteX44" fmla="*/ 1316537 w 3860369"/>
                <a:gd name="connsiteY44" fmla="*/ 102677 h 1508454"/>
                <a:gd name="connsiteX45" fmla="*/ 1334338 w 3860369"/>
                <a:gd name="connsiteY45" fmla="*/ 109560 h 1508454"/>
                <a:gd name="connsiteX46" fmla="*/ 1461790 w 3860369"/>
                <a:gd name="connsiteY46" fmla="*/ 103863 h 1508454"/>
                <a:gd name="connsiteX47" fmla="*/ 1509021 w 3860369"/>
                <a:gd name="connsiteY47" fmla="*/ 99117 h 1508454"/>
                <a:gd name="connsiteX48" fmla="*/ 1526822 w 3860369"/>
                <a:gd name="connsiteY48" fmla="*/ 105287 h 1508454"/>
                <a:gd name="connsiteX49" fmla="*/ 1603009 w 3860369"/>
                <a:gd name="connsiteY49" fmla="*/ 101015 h 1508454"/>
                <a:gd name="connsiteX50" fmla="*/ 1649765 w 3860369"/>
                <a:gd name="connsiteY50" fmla="*/ 107424 h 1508454"/>
                <a:gd name="connsiteX51" fmla="*/ 2149371 w 3860369"/>
                <a:gd name="connsiteY51" fmla="*/ 102677 h 1508454"/>
                <a:gd name="connsiteX52" fmla="*/ 3012584 w 3860369"/>
                <a:gd name="connsiteY52" fmla="*/ 96743 h 1508454"/>
                <a:gd name="connsiteX53" fmla="*/ 3407047 w 3860369"/>
                <a:gd name="connsiteY53" fmla="*/ 97218 h 1508454"/>
                <a:gd name="connsiteX54" fmla="*/ 3765433 w 3860369"/>
                <a:gd name="connsiteY54" fmla="*/ 108610 h 1508454"/>
                <a:gd name="connsiteX55" fmla="*/ 3764959 w 3860369"/>
                <a:gd name="connsiteY55" fmla="*/ 123325 h 1508454"/>
                <a:gd name="connsiteX56" fmla="*/ 3765433 w 3860369"/>
                <a:gd name="connsiteY56" fmla="*/ 187171 h 1508454"/>
                <a:gd name="connsiteX57" fmla="*/ 3769468 w 3860369"/>
                <a:gd name="connsiteY57" fmla="*/ 312725 h 1508454"/>
                <a:gd name="connsiteX58" fmla="*/ 3772316 w 3860369"/>
                <a:gd name="connsiteY58" fmla="*/ 352123 h 1508454"/>
                <a:gd name="connsiteX59" fmla="*/ 3770892 w 3860369"/>
                <a:gd name="connsiteY59" fmla="*/ 663042 h 1508454"/>
                <a:gd name="connsiteX60" fmla="*/ 3851351 w 3860369"/>
                <a:gd name="connsiteY60" fmla="*/ 1025226 h 1508454"/>
                <a:gd name="connsiteX61" fmla="*/ 3853487 w 3860369"/>
                <a:gd name="connsiteY61" fmla="*/ 1032821 h 1508454"/>
                <a:gd name="connsiteX62" fmla="*/ 3848978 w 3860369"/>
                <a:gd name="connsiteY62" fmla="*/ 638358 h 1508454"/>
                <a:gd name="connsiteX63" fmla="*/ 3854911 w 3860369"/>
                <a:gd name="connsiteY63" fmla="*/ 458690 h 1508454"/>
                <a:gd name="connsiteX64" fmla="*/ 3856098 w 3860369"/>
                <a:gd name="connsiteY64" fmla="*/ 462487 h 1508454"/>
                <a:gd name="connsiteX65" fmla="*/ 3855386 w 3860369"/>
                <a:gd name="connsiteY65" fmla="*/ 148721 h 1508454"/>
                <a:gd name="connsiteX66" fmla="*/ 3860370 w 3860369"/>
                <a:gd name="connsiteY66" fmla="*/ 177677 h 1508454"/>
                <a:gd name="connsiteX67" fmla="*/ 3858946 w 3860369"/>
                <a:gd name="connsiteY67" fmla="*/ 112645 h 1508454"/>
                <a:gd name="connsiteX68" fmla="*/ 3858234 w 3860369"/>
                <a:gd name="connsiteY68" fmla="*/ 15572 h 1508454"/>
                <a:gd name="connsiteX69" fmla="*/ 3760924 w 3860369"/>
                <a:gd name="connsiteY69" fmla="*/ 10351 h 1508454"/>
                <a:gd name="connsiteX70" fmla="*/ 3468755 w 3860369"/>
                <a:gd name="connsiteY70" fmla="*/ 12012 h 1508454"/>
                <a:gd name="connsiteX71" fmla="*/ 3227853 w 3860369"/>
                <a:gd name="connsiteY71" fmla="*/ 21506 h 1508454"/>
                <a:gd name="connsiteX72" fmla="*/ 3235448 w 3860369"/>
                <a:gd name="connsiteY72" fmla="*/ 19370 h 1508454"/>
                <a:gd name="connsiteX73" fmla="*/ 3082125 w 3860369"/>
                <a:gd name="connsiteY73" fmla="*/ 25066 h 1508454"/>
                <a:gd name="connsiteX74" fmla="*/ 3074056 w 3860369"/>
                <a:gd name="connsiteY74" fmla="*/ 23167 h 1508454"/>
                <a:gd name="connsiteX75" fmla="*/ 2816065 w 3860369"/>
                <a:gd name="connsiteY75" fmla="*/ 28151 h 1508454"/>
                <a:gd name="connsiteX76" fmla="*/ 2812505 w 3860369"/>
                <a:gd name="connsiteY76" fmla="*/ 22930 h 1508454"/>
                <a:gd name="connsiteX77" fmla="*/ 2674609 w 3860369"/>
                <a:gd name="connsiteY77" fmla="*/ 24116 h 1508454"/>
                <a:gd name="connsiteX78" fmla="*/ 2726112 w 3860369"/>
                <a:gd name="connsiteY78" fmla="*/ 25303 h 1508454"/>
                <a:gd name="connsiteX79" fmla="*/ 2521760 w 3860369"/>
                <a:gd name="connsiteY79" fmla="*/ 25540 h 1508454"/>
                <a:gd name="connsiteX80" fmla="*/ 2234814 w 3860369"/>
                <a:gd name="connsiteY80" fmla="*/ 48563 h 1508454"/>
                <a:gd name="connsiteX81" fmla="*/ 2206333 w 3860369"/>
                <a:gd name="connsiteY81" fmla="*/ 42629 h 1508454"/>
                <a:gd name="connsiteX82" fmla="*/ 2220811 w 3860369"/>
                <a:gd name="connsiteY82" fmla="*/ 31949 h 1508454"/>
                <a:gd name="connsiteX83" fmla="*/ 2025241 w 3860369"/>
                <a:gd name="connsiteY83" fmla="*/ 29338 h 1508454"/>
                <a:gd name="connsiteX84" fmla="*/ 2021918 w 3860369"/>
                <a:gd name="connsiteY84" fmla="*/ 23404 h 1508454"/>
                <a:gd name="connsiteX85" fmla="*/ 1742566 w 3860369"/>
                <a:gd name="connsiteY85" fmla="*/ 26015 h 1508454"/>
                <a:gd name="connsiteX86" fmla="*/ 1549370 w 3860369"/>
                <a:gd name="connsiteY86" fmla="*/ 20082 h 1508454"/>
                <a:gd name="connsiteX87" fmla="*/ 1503563 w 3860369"/>
                <a:gd name="connsiteY87" fmla="*/ 12012 h 1508454"/>
                <a:gd name="connsiteX88" fmla="*/ 1411711 w 3860369"/>
                <a:gd name="connsiteY88" fmla="*/ 17946 h 1508454"/>
                <a:gd name="connsiteX89" fmla="*/ 1373974 w 3860369"/>
                <a:gd name="connsiteY89" fmla="*/ 9164 h 1508454"/>
                <a:gd name="connsiteX90" fmla="*/ 951505 w 3860369"/>
                <a:gd name="connsiteY90" fmla="*/ 7028 h 1508454"/>
                <a:gd name="connsiteX91" fmla="*/ 804827 w 3860369"/>
                <a:gd name="connsiteY91" fmla="*/ 18420 h 1508454"/>
                <a:gd name="connsiteX92" fmla="*/ 731014 w 3860369"/>
                <a:gd name="connsiteY92" fmla="*/ 8452 h 1508454"/>
                <a:gd name="connsiteX93" fmla="*/ 752375 w 3860369"/>
                <a:gd name="connsiteY93" fmla="*/ 9401 h 1508454"/>
                <a:gd name="connsiteX94" fmla="*/ 763530 w 3860369"/>
                <a:gd name="connsiteY94" fmla="*/ 3705 h 1508454"/>
                <a:gd name="connsiteX95" fmla="*/ 497469 w 3860369"/>
                <a:gd name="connsiteY95" fmla="*/ 7977 h 1508454"/>
                <a:gd name="connsiteX96" fmla="*/ 537580 w 3860369"/>
                <a:gd name="connsiteY96" fmla="*/ 13436 h 1508454"/>
                <a:gd name="connsiteX97" fmla="*/ 450475 w 3860369"/>
                <a:gd name="connsiteY97" fmla="*/ 12724 h 1508454"/>
                <a:gd name="connsiteX98" fmla="*/ 468513 w 3860369"/>
                <a:gd name="connsiteY98" fmla="*/ 7740 h 1508454"/>
                <a:gd name="connsiteX99" fmla="*/ 338687 w 3860369"/>
                <a:gd name="connsiteY99" fmla="*/ 4892 h 1508454"/>
                <a:gd name="connsiteX100" fmla="*/ 356488 w 3860369"/>
                <a:gd name="connsiteY100" fmla="*/ 10825 h 1508454"/>
                <a:gd name="connsiteX101" fmla="*/ 198893 w 3860369"/>
                <a:gd name="connsiteY101" fmla="*/ 6078 h 1508454"/>
                <a:gd name="connsiteX102" fmla="*/ 192010 w 3860369"/>
                <a:gd name="connsiteY102" fmla="*/ 16047 h 1508454"/>
                <a:gd name="connsiteX103" fmla="*/ 131962 w 3860369"/>
                <a:gd name="connsiteY103" fmla="*/ 13199 h 1508454"/>
                <a:gd name="connsiteX104" fmla="*/ 14715 w 3860369"/>
                <a:gd name="connsiteY104" fmla="*/ 10113 h 1508454"/>
                <a:gd name="connsiteX105" fmla="*/ 8544 w 3860369"/>
                <a:gd name="connsiteY105" fmla="*/ 250778 h 1508454"/>
                <a:gd name="connsiteX106" fmla="*/ 16377 w 3860369"/>
                <a:gd name="connsiteY106" fmla="*/ 299908 h 1508454"/>
                <a:gd name="connsiteX107" fmla="*/ 10443 w 3860369"/>
                <a:gd name="connsiteY107" fmla="*/ 303468 h 1508454"/>
                <a:gd name="connsiteX108" fmla="*/ 4035 w 3860369"/>
                <a:gd name="connsiteY108" fmla="*/ 459877 h 1508454"/>
                <a:gd name="connsiteX109" fmla="*/ 0 w 3860369"/>
                <a:gd name="connsiteY109" fmla="*/ 448959 h 1508454"/>
                <a:gd name="connsiteX110" fmla="*/ 12342 w 3860369"/>
                <a:gd name="connsiteY110" fmla="*/ 479101 h 1508454"/>
                <a:gd name="connsiteX111" fmla="*/ 16139 w 3860369"/>
                <a:gd name="connsiteY111" fmla="*/ 649276 h 1508454"/>
                <a:gd name="connsiteX112" fmla="*/ 26582 w 3860369"/>
                <a:gd name="connsiteY112" fmla="*/ 683690 h 1508454"/>
                <a:gd name="connsiteX113" fmla="*/ 20886 w 3860369"/>
                <a:gd name="connsiteY113" fmla="*/ 669687 h 1508454"/>
                <a:gd name="connsiteX114" fmla="*/ 23260 w 3860369"/>
                <a:gd name="connsiteY114" fmla="*/ 731396 h 1508454"/>
                <a:gd name="connsiteX115" fmla="*/ 15902 w 3860369"/>
                <a:gd name="connsiteY115" fmla="*/ 766997 h 1508454"/>
                <a:gd name="connsiteX116" fmla="*/ 8782 w 3860369"/>
                <a:gd name="connsiteY116" fmla="*/ 736618 h 1508454"/>
                <a:gd name="connsiteX117" fmla="*/ 19225 w 3860369"/>
                <a:gd name="connsiteY117" fmla="*/ 822298 h 1508454"/>
                <a:gd name="connsiteX118" fmla="*/ 12816 w 3860369"/>
                <a:gd name="connsiteY118" fmla="*/ 1020479 h 1508454"/>
                <a:gd name="connsiteX119" fmla="*/ 17801 w 3860369"/>
                <a:gd name="connsiteY119" fmla="*/ 1195400 h 1508454"/>
                <a:gd name="connsiteX120" fmla="*/ 3797 w 3860369"/>
                <a:gd name="connsiteY120" fmla="*/ 1222932 h 1508454"/>
                <a:gd name="connsiteX121" fmla="*/ 10918 w 3860369"/>
                <a:gd name="connsiteY121" fmla="*/ 1315020 h 1508454"/>
                <a:gd name="connsiteX122" fmla="*/ 8544 w 3860369"/>
                <a:gd name="connsiteY122" fmla="*/ 1434166 h 1508454"/>
                <a:gd name="connsiteX123" fmla="*/ 7832 w 3860369"/>
                <a:gd name="connsiteY123" fmla="*/ 1419214 h 1508454"/>
                <a:gd name="connsiteX124" fmla="*/ 6408 w 3860369"/>
                <a:gd name="connsiteY124" fmla="*/ 1508217 h 1508454"/>
                <a:gd name="connsiteX125" fmla="*/ 100870 w 3860369"/>
                <a:gd name="connsiteY125" fmla="*/ 1508454 h 1508454"/>
                <a:gd name="connsiteX126" fmla="*/ 161630 w 3860369"/>
                <a:gd name="connsiteY126" fmla="*/ 1507742 h 1508454"/>
                <a:gd name="connsiteX127" fmla="*/ 253007 w 3860369"/>
                <a:gd name="connsiteY127" fmla="*/ 1505132 h 1508454"/>
                <a:gd name="connsiteX128" fmla="*/ 436947 w 3860369"/>
                <a:gd name="connsiteY128" fmla="*/ 1505844 h 1508454"/>
                <a:gd name="connsiteX129" fmla="*/ 487975 w 3860369"/>
                <a:gd name="connsiteY129" fmla="*/ 1493976 h 1508454"/>
                <a:gd name="connsiteX130" fmla="*/ 815033 w 3860369"/>
                <a:gd name="connsiteY130" fmla="*/ 1484720 h 1508454"/>
                <a:gd name="connsiteX131" fmla="*/ 930856 w 3860369"/>
                <a:gd name="connsiteY131" fmla="*/ 1492552 h 1508454"/>
                <a:gd name="connsiteX132" fmla="*/ 914717 w 3860369"/>
                <a:gd name="connsiteY132" fmla="*/ 1493976 h 1508454"/>
                <a:gd name="connsiteX133" fmla="*/ 1174132 w 3860369"/>
                <a:gd name="connsiteY133" fmla="*/ 1492078 h 1508454"/>
                <a:gd name="connsiteX134" fmla="*/ 1313689 w 3860369"/>
                <a:gd name="connsiteY134" fmla="*/ 1479973 h 1508454"/>
                <a:gd name="connsiteX135" fmla="*/ 1352613 w 3860369"/>
                <a:gd name="connsiteY135" fmla="*/ 1484008 h 1508454"/>
                <a:gd name="connsiteX136" fmla="*/ 1367803 w 3860369"/>
                <a:gd name="connsiteY136" fmla="*/ 1489942 h 1508454"/>
                <a:gd name="connsiteX137" fmla="*/ 1391300 w 3860369"/>
                <a:gd name="connsiteY137" fmla="*/ 1486619 h 1508454"/>
                <a:gd name="connsiteX138" fmla="*/ 1392486 w 3860369"/>
                <a:gd name="connsiteY138" fmla="*/ 1487806 h 1508454"/>
                <a:gd name="connsiteX139" fmla="*/ 1411711 w 3860369"/>
                <a:gd name="connsiteY139" fmla="*/ 1483771 h 1508454"/>
                <a:gd name="connsiteX140" fmla="*/ 1403167 w 3860369"/>
                <a:gd name="connsiteY140" fmla="*/ 1480685 h 1508454"/>
                <a:gd name="connsiteX141" fmla="*/ 1562898 w 3860369"/>
                <a:gd name="connsiteY141" fmla="*/ 1488755 h 1508454"/>
                <a:gd name="connsiteX142" fmla="*/ 1968278 w 3860369"/>
                <a:gd name="connsiteY142" fmla="*/ 1474514 h 1508454"/>
                <a:gd name="connsiteX143" fmla="*/ 1913690 w 3860369"/>
                <a:gd name="connsiteY143" fmla="*/ 1484483 h 1508454"/>
                <a:gd name="connsiteX144" fmla="*/ 2007677 w 3860369"/>
                <a:gd name="connsiteY144" fmla="*/ 1482821 h 1508454"/>
                <a:gd name="connsiteX145" fmla="*/ 1924845 w 3860369"/>
                <a:gd name="connsiteY145" fmla="*/ 1487806 h 1508454"/>
                <a:gd name="connsiteX146" fmla="*/ 2286792 w 3860369"/>
                <a:gd name="connsiteY146" fmla="*/ 1486856 h 1508454"/>
                <a:gd name="connsiteX147" fmla="*/ 2314086 w 3860369"/>
                <a:gd name="connsiteY147" fmla="*/ 1481872 h 1508454"/>
                <a:gd name="connsiteX148" fmla="*/ 2321918 w 3860369"/>
                <a:gd name="connsiteY148" fmla="*/ 1482821 h 1508454"/>
                <a:gd name="connsiteX149" fmla="*/ 2370336 w 3860369"/>
                <a:gd name="connsiteY149" fmla="*/ 1475701 h 1508454"/>
                <a:gd name="connsiteX150" fmla="*/ 2433944 w 3860369"/>
                <a:gd name="connsiteY150" fmla="*/ 1488043 h 1508454"/>
                <a:gd name="connsiteX151" fmla="*/ 2647077 w 3860369"/>
                <a:gd name="connsiteY151" fmla="*/ 1482347 h 1508454"/>
                <a:gd name="connsiteX152" fmla="*/ 2638058 w 3860369"/>
                <a:gd name="connsiteY152" fmla="*/ 1476413 h 1508454"/>
                <a:gd name="connsiteX153" fmla="*/ 2714245 w 3860369"/>
                <a:gd name="connsiteY153" fmla="*/ 1479261 h 1508454"/>
                <a:gd name="connsiteX154" fmla="*/ 2717330 w 3860369"/>
                <a:gd name="connsiteY154" fmla="*/ 1486856 h 1508454"/>
                <a:gd name="connsiteX155" fmla="*/ 2814166 w 3860369"/>
                <a:gd name="connsiteY155" fmla="*/ 1476176 h 1508454"/>
                <a:gd name="connsiteX156" fmla="*/ 2755542 w 3860369"/>
                <a:gd name="connsiteY156" fmla="*/ 1485195 h 1508454"/>
                <a:gd name="connsiteX157" fmla="*/ 2950875 w 3860369"/>
                <a:gd name="connsiteY157" fmla="*/ 1484245 h 1508454"/>
                <a:gd name="connsiteX158" fmla="*/ 2971524 w 3860369"/>
                <a:gd name="connsiteY158" fmla="*/ 1470717 h 1508454"/>
                <a:gd name="connsiteX159" fmla="*/ 3163059 w 3860369"/>
                <a:gd name="connsiteY159" fmla="*/ 1468581 h 1508454"/>
                <a:gd name="connsiteX160" fmla="*/ 3140749 w 3860369"/>
                <a:gd name="connsiteY160" fmla="*/ 1461935 h 1508454"/>
                <a:gd name="connsiteX161" fmla="*/ 3402537 w 3860369"/>
                <a:gd name="connsiteY161" fmla="*/ 1464309 h 1508454"/>
                <a:gd name="connsiteX162" fmla="*/ 3583392 w 3860369"/>
                <a:gd name="connsiteY162" fmla="*/ 1390495 h 1508454"/>
                <a:gd name="connsiteX163" fmla="*/ 2668438 w 3860369"/>
                <a:gd name="connsiteY163" fmla="*/ 1400226 h 1508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3860369" h="1508454">
                  <a:moveTo>
                    <a:pt x="2668912" y="1400226"/>
                  </a:moveTo>
                  <a:cubicBezTo>
                    <a:pt x="2315273" y="1396903"/>
                    <a:pt x="2221285" y="1384087"/>
                    <a:pt x="1854829" y="1389309"/>
                  </a:cubicBezTo>
                  <a:cubicBezTo>
                    <a:pt x="1679908" y="1388359"/>
                    <a:pt x="1493357" y="1391207"/>
                    <a:pt x="1322471" y="1392869"/>
                  </a:cubicBezTo>
                  <a:cubicBezTo>
                    <a:pt x="1241299" y="1402837"/>
                    <a:pt x="1097945" y="1392869"/>
                    <a:pt x="1002059" y="1401413"/>
                  </a:cubicBezTo>
                  <a:lnTo>
                    <a:pt x="964796" y="1395717"/>
                  </a:lnTo>
                  <a:cubicBezTo>
                    <a:pt x="931805" y="1398565"/>
                    <a:pt x="892881" y="1400464"/>
                    <a:pt x="859653" y="1397378"/>
                  </a:cubicBezTo>
                  <a:lnTo>
                    <a:pt x="861789" y="1395717"/>
                  </a:lnTo>
                  <a:cubicBezTo>
                    <a:pt x="812422" y="1399989"/>
                    <a:pt x="756647" y="1397378"/>
                    <a:pt x="731963" y="1399514"/>
                  </a:cubicBezTo>
                  <a:lnTo>
                    <a:pt x="734099" y="1397853"/>
                  </a:lnTo>
                  <a:lnTo>
                    <a:pt x="674052" y="1398565"/>
                  </a:lnTo>
                  <a:lnTo>
                    <a:pt x="684257" y="1396191"/>
                  </a:lnTo>
                  <a:cubicBezTo>
                    <a:pt x="598102" y="1400701"/>
                    <a:pt x="509336" y="1401176"/>
                    <a:pt x="431013" y="1399040"/>
                  </a:cubicBezTo>
                  <a:lnTo>
                    <a:pt x="437422" y="1405923"/>
                  </a:lnTo>
                  <a:cubicBezTo>
                    <a:pt x="354827" y="1402125"/>
                    <a:pt x="298102" y="1403786"/>
                    <a:pt x="243513" y="1405211"/>
                  </a:cubicBezTo>
                  <a:cubicBezTo>
                    <a:pt x="216219" y="1405923"/>
                    <a:pt x="189636" y="1406635"/>
                    <a:pt x="160443" y="1406635"/>
                  </a:cubicBezTo>
                  <a:cubicBezTo>
                    <a:pt x="153086" y="1406635"/>
                    <a:pt x="145728" y="1406635"/>
                    <a:pt x="138133" y="1406635"/>
                  </a:cubicBezTo>
                  <a:cubicBezTo>
                    <a:pt x="134573" y="1406635"/>
                    <a:pt x="131013" y="1406635"/>
                    <a:pt x="127453" y="1406635"/>
                  </a:cubicBezTo>
                  <a:lnTo>
                    <a:pt x="123893" y="1406635"/>
                  </a:lnTo>
                  <a:cubicBezTo>
                    <a:pt x="119146" y="1405923"/>
                    <a:pt x="114399" y="1405211"/>
                    <a:pt x="110601" y="1404261"/>
                  </a:cubicBezTo>
                  <a:cubicBezTo>
                    <a:pt x="110601" y="1403786"/>
                    <a:pt x="110601" y="1403074"/>
                    <a:pt x="110839" y="1402600"/>
                  </a:cubicBezTo>
                  <a:lnTo>
                    <a:pt x="112500" y="1401650"/>
                  </a:lnTo>
                  <a:cubicBezTo>
                    <a:pt x="111313" y="1399989"/>
                    <a:pt x="110364" y="1397378"/>
                    <a:pt x="109652" y="1394530"/>
                  </a:cubicBezTo>
                  <a:lnTo>
                    <a:pt x="108703" y="1390021"/>
                  </a:lnTo>
                  <a:lnTo>
                    <a:pt x="108228" y="1387647"/>
                  </a:lnTo>
                  <a:lnTo>
                    <a:pt x="107753" y="1380527"/>
                  </a:lnTo>
                  <a:cubicBezTo>
                    <a:pt x="106804" y="1358929"/>
                    <a:pt x="106567" y="1338043"/>
                    <a:pt x="106567" y="1317869"/>
                  </a:cubicBezTo>
                  <a:cubicBezTo>
                    <a:pt x="106567" y="1277520"/>
                    <a:pt x="108228" y="1239546"/>
                    <a:pt x="109889" y="1201571"/>
                  </a:cubicBezTo>
                  <a:cubicBezTo>
                    <a:pt x="113212" y="1125384"/>
                    <a:pt x="116535" y="1048485"/>
                    <a:pt x="107753" y="949988"/>
                  </a:cubicBezTo>
                  <a:cubicBezTo>
                    <a:pt x="109889" y="974434"/>
                    <a:pt x="111313" y="939545"/>
                    <a:pt x="112975" y="941444"/>
                  </a:cubicBezTo>
                  <a:cubicBezTo>
                    <a:pt x="111076" y="850779"/>
                    <a:pt x="109889" y="753944"/>
                    <a:pt x="96361" y="752520"/>
                  </a:cubicBezTo>
                  <a:cubicBezTo>
                    <a:pt x="96361" y="686538"/>
                    <a:pt x="100633" y="698643"/>
                    <a:pt x="105855" y="690099"/>
                  </a:cubicBezTo>
                  <a:cubicBezTo>
                    <a:pt x="99921" y="690573"/>
                    <a:pt x="97548" y="633136"/>
                    <a:pt x="97073" y="581633"/>
                  </a:cubicBezTo>
                  <a:lnTo>
                    <a:pt x="99446" y="605367"/>
                  </a:lnTo>
                  <a:lnTo>
                    <a:pt x="97548" y="457503"/>
                  </a:lnTo>
                  <a:lnTo>
                    <a:pt x="86393" y="486459"/>
                  </a:lnTo>
                  <a:cubicBezTo>
                    <a:pt x="89715" y="408136"/>
                    <a:pt x="100158" y="466522"/>
                    <a:pt x="97310" y="391522"/>
                  </a:cubicBezTo>
                  <a:lnTo>
                    <a:pt x="88054" y="392471"/>
                  </a:lnTo>
                  <a:cubicBezTo>
                    <a:pt x="89003" y="338357"/>
                    <a:pt x="93038" y="295399"/>
                    <a:pt x="97548" y="252677"/>
                  </a:cubicBezTo>
                  <a:cubicBezTo>
                    <a:pt x="99921" y="231316"/>
                    <a:pt x="102057" y="210193"/>
                    <a:pt x="104668" y="187883"/>
                  </a:cubicBezTo>
                  <a:cubicBezTo>
                    <a:pt x="106567" y="166996"/>
                    <a:pt x="108703" y="145161"/>
                    <a:pt x="110839" y="121189"/>
                  </a:cubicBezTo>
                  <a:cubicBezTo>
                    <a:pt x="110839" y="116205"/>
                    <a:pt x="111076" y="111221"/>
                    <a:pt x="111313" y="106237"/>
                  </a:cubicBezTo>
                  <a:cubicBezTo>
                    <a:pt x="147864" y="106237"/>
                    <a:pt x="184890" y="106237"/>
                    <a:pt x="221915" y="105999"/>
                  </a:cubicBezTo>
                  <a:cubicBezTo>
                    <a:pt x="275080" y="105525"/>
                    <a:pt x="328244" y="104813"/>
                    <a:pt x="381646" y="104338"/>
                  </a:cubicBezTo>
                  <a:cubicBezTo>
                    <a:pt x="488450" y="102677"/>
                    <a:pt x="595491" y="101015"/>
                    <a:pt x="701821" y="99354"/>
                  </a:cubicBezTo>
                  <a:cubicBezTo>
                    <a:pt x="914242" y="96268"/>
                    <a:pt x="1122628" y="94844"/>
                    <a:pt x="1316537" y="102677"/>
                  </a:cubicBezTo>
                  <a:lnTo>
                    <a:pt x="1334338" y="109560"/>
                  </a:lnTo>
                  <a:cubicBezTo>
                    <a:pt x="1342170" y="119765"/>
                    <a:pt x="1446126" y="94607"/>
                    <a:pt x="1461790" y="103863"/>
                  </a:cubicBezTo>
                  <a:lnTo>
                    <a:pt x="1509021" y="99117"/>
                  </a:lnTo>
                  <a:cubicBezTo>
                    <a:pt x="1522313" y="101015"/>
                    <a:pt x="1550319" y="102914"/>
                    <a:pt x="1526822" y="105287"/>
                  </a:cubicBezTo>
                  <a:cubicBezTo>
                    <a:pt x="1570493" y="105762"/>
                    <a:pt x="1571442" y="104101"/>
                    <a:pt x="1603009" y="101015"/>
                  </a:cubicBezTo>
                  <a:lnTo>
                    <a:pt x="1649765" y="107424"/>
                  </a:lnTo>
                  <a:cubicBezTo>
                    <a:pt x="1821838" y="112408"/>
                    <a:pt x="1968278" y="100066"/>
                    <a:pt x="2149371" y="102677"/>
                  </a:cubicBezTo>
                  <a:cubicBezTo>
                    <a:pt x="2367013" y="115493"/>
                    <a:pt x="2776666" y="103626"/>
                    <a:pt x="3012584" y="96743"/>
                  </a:cubicBezTo>
                  <a:cubicBezTo>
                    <a:pt x="3138138" y="91047"/>
                    <a:pt x="3271524" y="93183"/>
                    <a:pt x="3407047" y="97218"/>
                  </a:cubicBezTo>
                  <a:cubicBezTo>
                    <a:pt x="3526193" y="101015"/>
                    <a:pt x="3647237" y="104813"/>
                    <a:pt x="3765433" y="108610"/>
                  </a:cubicBezTo>
                  <a:lnTo>
                    <a:pt x="3764959" y="123325"/>
                  </a:lnTo>
                  <a:cubicBezTo>
                    <a:pt x="3764959" y="144686"/>
                    <a:pt x="3765196" y="166047"/>
                    <a:pt x="3765433" y="187171"/>
                  </a:cubicBezTo>
                  <a:cubicBezTo>
                    <a:pt x="3766145" y="229655"/>
                    <a:pt x="3767332" y="271427"/>
                    <a:pt x="3769468" y="312725"/>
                  </a:cubicBezTo>
                  <a:cubicBezTo>
                    <a:pt x="3768044" y="323880"/>
                    <a:pt x="3771367" y="352361"/>
                    <a:pt x="3772316" y="352123"/>
                  </a:cubicBezTo>
                  <a:lnTo>
                    <a:pt x="3770892" y="663042"/>
                  </a:lnTo>
                  <a:cubicBezTo>
                    <a:pt x="3770892" y="663042"/>
                    <a:pt x="3767095" y="2170164"/>
                    <a:pt x="3851351" y="1025226"/>
                  </a:cubicBezTo>
                  <a:lnTo>
                    <a:pt x="3853487" y="1032821"/>
                  </a:lnTo>
                  <a:cubicBezTo>
                    <a:pt x="3858946" y="862646"/>
                    <a:pt x="3860133" y="755605"/>
                    <a:pt x="3848978" y="638358"/>
                  </a:cubicBezTo>
                  <a:cubicBezTo>
                    <a:pt x="3862744" y="619845"/>
                    <a:pt x="3850402" y="498563"/>
                    <a:pt x="3854911" y="458690"/>
                  </a:cubicBezTo>
                  <a:lnTo>
                    <a:pt x="3856098" y="462487"/>
                  </a:lnTo>
                  <a:cubicBezTo>
                    <a:pt x="3845655" y="358769"/>
                    <a:pt x="3864880" y="248642"/>
                    <a:pt x="3855386" y="148721"/>
                  </a:cubicBezTo>
                  <a:cubicBezTo>
                    <a:pt x="3856573" y="152519"/>
                    <a:pt x="3860133" y="154655"/>
                    <a:pt x="3860370" y="177677"/>
                  </a:cubicBezTo>
                  <a:cubicBezTo>
                    <a:pt x="3859896" y="157265"/>
                    <a:pt x="3859421" y="134718"/>
                    <a:pt x="3858946" y="112645"/>
                  </a:cubicBezTo>
                  <a:cubicBezTo>
                    <a:pt x="3858946" y="78468"/>
                    <a:pt x="3858472" y="44765"/>
                    <a:pt x="3858234" y="15572"/>
                  </a:cubicBezTo>
                  <a:cubicBezTo>
                    <a:pt x="3804595" y="15572"/>
                    <a:pt x="3765433" y="14148"/>
                    <a:pt x="3760924" y="10351"/>
                  </a:cubicBezTo>
                  <a:cubicBezTo>
                    <a:pt x="3672633" y="10825"/>
                    <a:pt x="3566778" y="11300"/>
                    <a:pt x="3468755" y="12012"/>
                  </a:cubicBezTo>
                  <a:cubicBezTo>
                    <a:pt x="3372395" y="12961"/>
                    <a:pt x="3283629" y="15097"/>
                    <a:pt x="3227853" y="21506"/>
                  </a:cubicBezTo>
                  <a:lnTo>
                    <a:pt x="3235448" y="19370"/>
                  </a:lnTo>
                  <a:cubicBezTo>
                    <a:pt x="3171841" y="27914"/>
                    <a:pt x="3153091" y="20556"/>
                    <a:pt x="3082125" y="25066"/>
                  </a:cubicBezTo>
                  <a:cubicBezTo>
                    <a:pt x="3078328" y="24116"/>
                    <a:pt x="3073106" y="23404"/>
                    <a:pt x="3074056" y="23167"/>
                  </a:cubicBezTo>
                  <a:cubicBezTo>
                    <a:pt x="3004752" y="31711"/>
                    <a:pt x="2872077" y="24591"/>
                    <a:pt x="2816065" y="28151"/>
                  </a:cubicBezTo>
                  <a:lnTo>
                    <a:pt x="2812505" y="22930"/>
                  </a:lnTo>
                  <a:lnTo>
                    <a:pt x="2674609" y="24116"/>
                  </a:lnTo>
                  <a:lnTo>
                    <a:pt x="2726112" y="25303"/>
                  </a:lnTo>
                  <a:cubicBezTo>
                    <a:pt x="2708311" y="39781"/>
                    <a:pt x="2621919" y="16284"/>
                    <a:pt x="2521760" y="25540"/>
                  </a:cubicBezTo>
                  <a:cubicBezTo>
                    <a:pt x="2428248" y="23642"/>
                    <a:pt x="2331887" y="55683"/>
                    <a:pt x="2234814" y="48563"/>
                  </a:cubicBezTo>
                  <a:cubicBezTo>
                    <a:pt x="2188532" y="55446"/>
                    <a:pt x="2275637" y="37408"/>
                    <a:pt x="2206333" y="42629"/>
                  </a:cubicBezTo>
                  <a:cubicBezTo>
                    <a:pt x="2203959" y="35034"/>
                    <a:pt x="2238611" y="37882"/>
                    <a:pt x="2220811" y="31949"/>
                  </a:cubicBezTo>
                  <a:cubicBezTo>
                    <a:pt x="2152693" y="35509"/>
                    <a:pt x="2109260" y="24116"/>
                    <a:pt x="2025241" y="29338"/>
                  </a:cubicBezTo>
                  <a:lnTo>
                    <a:pt x="2021918" y="23404"/>
                  </a:lnTo>
                  <a:cubicBezTo>
                    <a:pt x="1912503" y="34085"/>
                    <a:pt x="1815430" y="15572"/>
                    <a:pt x="1742566" y="26015"/>
                  </a:cubicBezTo>
                  <a:cubicBezTo>
                    <a:pt x="1629591" y="30999"/>
                    <a:pt x="1666854" y="8452"/>
                    <a:pt x="1549370" y="20082"/>
                  </a:cubicBezTo>
                  <a:lnTo>
                    <a:pt x="1503563" y="12012"/>
                  </a:lnTo>
                  <a:cubicBezTo>
                    <a:pt x="1453246" y="10825"/>
                    <a:pt x="1467487" y="21743"/>
                    <a:pt x="1411711" y="17946"/>
                  </a:cubicBezTo>
                  <a:cubicBezTo>
                    <a:pt x="1415034" y="12961"/>
                    <a:pt x="1341220" y="13911"/>
                    <a:pt x="1373974" y="9164"/>
                  </a:cubicBezTo>
                  <a:cubicBezTo>
                    <a:pt x="1247708" y="1332"/>
                    <a:pt x="1117644" y="20319"/>
                    <a:pt x="951505" y="7028"/>
                  </a:cubicBezTo>
                  <a:cubicBezTo>
                    <a:pt x="915429" y="16759"/>
                    <a:pt x="831647" y="11063"/>
                    <a:pt x="804827" y="18420"/>
                  </a:cubicBezTo>
                  <a:cubicBezTo>
                    <a:pt x="800318" y="14148"/>
                    <a:pt x="637026" y="17708"/>
                    <a:pt x="731014" y="8452"/>
                  </a:cubicBezTo>
                  <a:cubicBezTo>
                    <a:pt x="739083" y="7740"/>
                    <a:pt x="753324" y="7740"/>
                    <a:pt x="752375" y="9401"/>
                  </a:cubicBezTo>
                  <a:lnTo>
                    <a:pt x="763530" y="3705"/>
                  </a:lnTo>
                  <a:cubicBezTo>
                    <a:pt x="668830" y="-7213"/>
                    <a:pt x="591219" y="9639"/>
                    <a:pt x="497469" y="7977"/>
                  </a:cubicBezTo>
                  <a:cubicBezTo>
                    <a:pt x="525238" y="9876"/>
                    <a:pt x="562264" y="9401"/>
                    <a:pt x="537580" y="13436"/>
                  </a:cubicBezTo>
                  <a:lnTo>
                    <a:pt x="450475" y="12724"/>
                  </a:lnTo>
                  <a:lnTo>
                    <a:pt x="468513" y="7740"/>
                  </a:lnTo>
                  <a:lnTo>
                    <a:pt x="338687" y="4892"/>
                  </a:lnTo>
                  <a:lnTo>
                    <a:pt x="356488" y="10825"/>
                  </a:lnTo>
                  <a:cubicBezTo>
                    <a:pt x="292880" y="7740"/>
                    <a:pt x="270570" y="-2466"/>
                    <a:pt x="198893" y="6078"/>
                  </a:cubicBezTo>
                  <a:cubicBezTo>
                    <a:pt x="166377" y="10825"/>
                    <a:pt x="259178" y="14148"/>
                    <a:pt x="192010" y="16047"/>
                  </a:cubicBezTo>
                  <a:cubicBezTo>
                    <a:pt x="173734" y="15097"/>
                    <a:pt x="153560" y="14148"/>
                    <a:pt x="131962" y="13199"/>
                  </a:cubicBezTo>
                  <a:cubicBezTo>
                    <a:pt x="94937" y="12249"/>
                    <a:pt x="55538" y="11300"/>
                    <a:pt x="14715" y="10113"/>
                  </a:cubicBezTo>
                  <a:cubicBezTo>
                    <a:pt x="12816" y="87961"/>
                    <a:pt x="10443" y="173167"/>
                    <a:pt x="8544" y="250778"/>
                  </a:cubicBezTo>
                  <a:cubicBezTo>
                    <a:pt x="15427" y="240572"/>
                    <a:pt x="15190" y="269766"/>
                    <a:pt x="16377" y="299908"/>
                  </a:cubicBezTo>
                  <a:lnTo>
                    <a:pt x="10443" y="303468"/>
                  </a:lnTo>
                  <a:cubicBezTo>
                    <a:pt x="18750" y="418579"/>
                    <a:pt x="-2611" y="345715"/>
                    <a:pt x="4035" y="459877"/>
                  </a:cubicBezTo>
                  <a:lnTo>
                    <a:pt x="0" y="448959"/>
                  </a:lnTo>
                  <a:lnTo>
                    <a:pt x="12342" y="479101"/>
                  </a:lnTo>
                  <a:cubicBezTo>
                    <a:pt x="23972" y="582108"/>
                    <a:pt x="0" y="534639"/>
                    <a:pt x="16139" y="649276"/>
                  </a:cubicBezTo>
                  <a:cubicBezTo>
                    <a:pt x="15190" y="603943"/>
                    <a:pt x="29193" y="627915"/>
                    <a:pt x="26582" y="683690"/>
                  </a:cubicBezTo>
                  <a:lnTo>
                    <a:pt x="20886" y="669687"/>
                  </a:lnTo>
                  <a:cubicBezTo>
                    <a:pt x="22073" y="700542"/>
                    <a:pt x="24446" y="710747"/>
                    <a:pt x="23260" y="731396"/>
                  </a:cubicBezTo>
                  <a:cubicBezTo>
                    <a:pt x="20174" y="713121"/>
                    <a:pt x="14953" y="721665"/>
                    <a:pt x="15902" y="766997"/>
                  </a:cubicBezTo>
                  <a:lnTo>
                    <a:pt x="8782" y="736618"/>
                  </a:lnTo>
                  <a:lnTo>
                    <a:pt x="19225" y="822298"/>
                  </a:lnTo>
                  <a:cubicBezTo>
                    <a:pt x="13054" y="888517"/>
                    <a:pt x="20886" y="993422"/>
                    <a:pt x="12816" y="1020479"/>
                  </a:cubicBezTo>
                  <a:cubicBezTo>
                    <a:pt x="12816" y="1020479"/>
                    <a:pt x="8782" y="1162884"/>
                    <a:pt x="17801" y="1195400"/>
                  </a:cubicBezTo>
                  <a:cubicBezTo>
                    <a:pt x="12342" y="1166682"/>
                    <a:pt x="10206" y="1245242"/>
                    <a:pt x="3797" y="1222932"/>
                  </a:cubicBezTo>
                  <a:cubicBezTo>
                    <a:pt x="6883" y="1241444"/>
                    <a:pt x="9731" y="1277758"/>
                    <a:pt x="10918" y="1315020"/>
                  </a:cubicBezTo>
                  <a:cubicBezTo>
                    <a:pt x="12104" y="1354657"/>
                    <a:pt x="11867" y="1380764"/>
                    <a:pt x="8544" y="1434166"/>
                  </a:cubicBezTo>
                  <a:lnTo>
                    <a:pt x="7832" y="1419214"/>
                  </a:lnTo>
                  <a:cubicBezTo>
                    <a:pt x="7358" y="1450068"/>
                    <a:pt x="6883" y="1479736"/>
                    <a:pt x="6408" y="1508217"/>
                  </a:cubicBezTo>
                  <a:cubicBezTo>
                    <a:pt x="38687" y="1508217"/>
                    <a:pt x="70253" y="1508217"/>
                    <a:pt x="100870" y="1508454"/>
                  </a:cubicBezTo>
                  <a:cubicBezTo>
                    <a:pt x="121519" y="1508454"/>
                    <a:pt x="141693" y="1507980"/>
                    <a:pt x="161630" y="1507742"/>
                  </a:cubicBezTo>
                  <a:cubicBezTo>
                    <a:pt x="192959" y="1506793"/>
                    <a:pt x="223102" y="1505844"/>
                    <a:pt x="253007" y="1505132"/>
                  </a:cubicBezTo>
                  <a:cubicBezTo>
                    <a:pt x="312817" y="1503233"/>
                    <a:pt x="371915" y="1502046"/>
                    <a:pt x="436947" y="1505844"/>
                  </a:cubicBezTo>
                  <a:cubicBezTo>
                    <a:pt x="430301" y="1498961"/>
                    <a:pt x="506726" y="1502758"/>
                    <a:pt x="487975" y="1493976"/>
                  </a:cubicBezTo>
                  <a:cubicBezTo>
                    <a:pt x="637738" y="1485195"/>
                    <a:pt x="760919" y="1511777"/>
                    <a:pt x="815033" y="1484720"/>
                  </a:cubicBezTo>
                  <a:cubicBezTo>
                    <a:pt x="883150" y="1483296"/>
                    <a:pt x="895729" y="1491128"/>
                    <a:pt x="930856" y="1492552"/>
                  </a:cubicBezTo>
                  <a:lnTo>
                    <a:pt x="914717" y="1493976"/>
                  </a:lnTo>
                  <a:cubicBezTo>
                    <a:pt x="1042407" y="1491840"/>
                    <a:pt x="1079432" y="1491603"/>
                    <a:pt x="1174132" y="1492078"/>
                  </a:cubicBezTo>
                  <a:cubicBezTo>
                    <a:pt x="1221363" y="1489467"/>
                    <a:pt x="1228958" y="1476888"/>
                    <a:pt x="1313689" y="1479973"/>
                  </a:cubicBezTo>
                  <a:cubicBezTo>
                    <a:pt x="1286157" y="1484957"/>
                    <a:pt x="1320809" y="1484008"/>
                    <a:pt x="1352613" y="1484008"/>
                  </a:cubicBezTo>
                  <a:cubicBezTo>
                    <a:pt x="1332439" y="1484720"/>
                    <a:pt x="1326031" y="1486619"/>
                    <a:pt x="1367803" y="1489942"/>
                  </a:cubicBezTo>
                  <a:cubicBezTo>
                    <a:pt x="1373736" y="1488280"/>
                    <a:pt x="1382755" y="1487331"/>
                    <a:pt x="1391300" y="1486619"/>
                  </a:cubicBezTo>
                  <a:cubicBezTo>
                    <a:pt x="1391537" y="1487093"/>
                    <a:pt x="1393198" y="1487331"/>
                    <a:pt x="1392486" y="1487806"/>
                  </a:cubicBezTo>
                  <a:cubicBezTo>
                    <a:pt x="1445414" y="1486144"/>
                    <a:pt x="1436157" y="1484483"/>
                    <a:pt x="1411711" y="1483771"/>
                  </a:cubicBezTo>
                  <a:cubicBezTo>
                    <a:pt x="1412898" y="1483059"/>
                    <a:pt x="1410762" y="1482109"/>
                    <a:pt x="1403167" y="1480685"/>
                  </a:cubicBezTo>
                  <a:cubicBezTo>
                    <a:pt x="1457993" y="1487093"/>
                    <a:pt x="1556253" y="1480211"/>
                    <a:pt x="1562898" y="1488755"/>
                  </a:cubicBezTo>
                  <a:cubicBezTo>
                    <a:pt x="1722155" y="1486856"/>
                    <a:pt x="1835842" y="1477837"/>
                    <a:pt x="1968278" y="1474514"/>
                  </a:cubicBezTo>
                  <a:cubicBezTo>
                    <a:pt x="1983231" y="1479024"/>
                    <a:pt x="1952139" y="1482821"/>
                    <a:pt x="1913690" y="1484483"/>
                  </a:cubicBezTo>
                  <a:lnTo>
                    <a:pt x="2007677" y="1482821"/>
                  </a:lnTo>
                  <a:cubicBezTo>
                    <a:pt x="2006965" y="1489230"/>
                    <a:pt x="1953563" y="1486381"/>
                    <a:pt x="1924845" y="1487806"/>
                  </a:cubicBezTo>
                  <a:cubicBezTo>
                    <a:pt x="2036633" y="1498011"/>
                    <a:pt x="2155541" y="1477600"/>
                    <a:pt x="2286792" y="1486856"/>
                  </a:cubicBezTo>
                  <a:lnTo>
                    <a:pt x="2314086" y="1481872"/>
                  </a:lnTo>
                  <a:lnTo>
                    <a:pt x="2321918" y="1482821"/>
                  </a:lnTo>
                  <a:cubicBezTo>
                    <a:pt x="2321444" y="1480211"/>
                    <a:pt x="2350874" y="1476650"/>
                    <a:pt x="2370336" y="1475701"/>
                  </a:cubicBezTo>
                  <a:cubicBezTo>
                    <a:pt x="2388849" y="1481160"/>
                    <a:pt x="2369149" y="1488518"/>
                    <a:pt x="2433944" y="1488043"/>
                  </a:cubicBezTo>
                  <a:cubicBezTo>
                    <a:pt x="2485210" y="1493502"/>
                    <a:pt x="2579909" y="1485432"/>
                    <a:pt x="2647077" y="1482347"/>
                  </a:cubicBezTo>
                  <a:cubicBezTo>
                    <a:pt x="2610764" y="1481397"/>
                    <a:pt x="2622631" y="1478312"/>
                    <a:pt x="2638058" y="1476413"/>
                  </a:cubicBezTo>
                  <a:cubicBezTo>
                    <a:pt x="2670574" y="1476413"/>
                    <a:pt x="2689324" y="1481872"/>
                    <a:pt x="2714245" y="1479261"/>
                  </a:cubicBezTo>
                  <a:lnTo>
                    <a:pt x="2717330" y="1486856"/>
                  </a:lnTo>
                  <a:cubicBezTo>
                    <a:pt x="2704514" y="1479736"/>
                    <a:pt x="2802061" y="1479261"/>
                    <a:pt x="2814166" y="1476176"/>
                  </a:cubicBezTo>
                  <a:cubicBezTo>
                    <a:pt x="2832679" y="1481635"/>
                    <a:pt x="2763849" y="1480923"/>
                    <a:pt x="2755542" y="1485195"/>
                  </a:cubicBezTo>
                  <a:cubicBezTo>
                    <a:pt x="2885843" y="1484483"/>
                    <a:pt x="2820574" y="1484957"/>
                    <a:pt x="2950875" y="1484245"/>
                  </a:cubicBezTo>
                  <a:cubicBezTo>
                    <a:pt x="3020416" y="1478549"/>
                    <a:pt x="2938296" y="1477125"/>
                    <a:pt x="2971524" y="1470717"/>
                  </a:cubicBezTo>
                  <a:cubicBezTo>
                    <a:pt x="3032758" y="1469293"/>
                    <a:pt x="3092806" y="1464071"/>
                    <a:pt x="3163059" y="1468581"/>
                  </a:cubicBezTo>
                  <a:lnTo>
                    <a:pt x="3140749" y="1461935"/>
                  </a:lnTo>
                  <a:cubicBezTo>
                    <a:pt x="3256097" y="1456714"/>
                    <a:pt x="3324926" y="1457663"/>
                    <a:pt x="3402537" y="1464309"/>
                  </a:cubicBezTo>
                  <a:cubicBezTo>
                    <a:pt x="4261241" y="1410195"/>
                    <a:pt x="3583392" y="1390495"/>
                    <a:pt x="3583392" y="1390495"/>
                  </a:cubicBezTo>
                  <a:cubicBezTo>
                    <a:pt x="3245417" y="1375780"/>
                    <a:pt x="3070733" y="1395242"/>
                    <a:pt x="2668438" y="1400226"/>
                  </a:cubicBezTo>
                  <a:close/>
                </a:path>
              </a:pathLst>
            </a:custGeom>
            <a:grpFill/>
            <a:ln w="23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EC8FE38-7DDC-49DB-B7BC-9C9D749C5695}"/>
              </a:ext>
            </a:extLst>
          </p:cNvPr>
          <p:cNvSpPr txBox="1"/>
          <p:nvPr/>
        </p:nvSpPr>
        <p:spPr>
          <a:xfrm>
            <a:off x="1100359" y="475013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3F52B5-78B9-7A1D-3BF4-714AC760F26A}"/>
              </a:ext>
            </a:extLst>
          </p:cNvPr>
          <p:cNvSpPr txBox="1"/>
          <p:nvPr/>
        </p:nvSpPr>
        <p:spPr>
          <a:xfrm>
            <a:off x="1100359" y="5073608"/>
            <a:ext cx="270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endParaRPr lang="en-PK" sz="1400" dirty="0">
              <a:solidFill>
                <a:schemeClr val="accent1"/>
              </a:solidFill>
            </a:endParaRPr>
          </a:p>
        </p:txBody>
      </p:sp>
      <p:grpSp>
        <p:nvGrpSpPr>
          <p:cNvPr id="11" name="Graphic 3">
            <a:extLst>
              <a:ext uri="{FF2B5EF4-FFF2-40B4-BE49-F238E27FC236}">
                <a16:creationId xmlns:a16="http://schemas.microsoft.com/office/drawing/2014/main" id="{161CE8B4-2FF3-B01A-F502-D1CF3D100FF7}"/>
              </a:ext>
            </a:extLst>
          </p:cNvPr>
          <p:cNvGrpSpPr/>
          <p:nvPr/>
        </p:nvGrpSpPr>
        <p:grpSpPr>
          <a:xfrm>
            <a:off x="7412854" y="1963169"/>
            <a:ext cx="3806194" cy="1488220"/>
            <a:chOff x="1839664" y="3884465"/>
            <a:chExt cx="3860369" cy="1509403"/>
          </a:xfrm>
          <a:solidFill>
            <a:srgbClr val="3F3F3F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A763408-49DB-3E67-8CEF-287554388BB1}"/>
                </a:ext>
              </a:extLst>
            </p:cNvPr>
            <p:cNvSpPr/>
            <p:nvPr/>
          </p:nvSpPr>
          <p:spPr>
            <a:xfrm>
              <a:off x="4161345" y="5367287"/>
              <a:ext cx="26344" cy="2847"/>
            </a:xfrm>
            <a:custGeom>
              <a:avLst/>
              <a:gdLst>
                <a:gd name="connsiteX0" fmla="*/ 26345 w 26344"/>
                <a:gd name="connsiteY0" fmla="*/ 2848 h 2847"/>
                <a:gd name="connsiteX1" fmla="*/ 0 w 26344"/>
                <a:gd name="connsiteY1" fmla="*/ 0 h 2847"/>
                <a:gd name="connsiteX2" fmla="*/ 26345 w 26344"/>
                <a:gd name="connsiteY2" fmla="*/ 2848 h 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344" h="2847">
                  <a:moveTo>
                    <a:pt x="26345" y="2848"/>
                  </a:moveTo>
                  <a:lnTo>
                    <a:pt x="0" y="0"/>
                  </a:lnTo>
                  <a:cubicBezTo>
                    <a:pt x="475" y="1187"/>
                    <a:pt x="7120" y="2374"/>
                    <a:pt x="26345" y="2848"/>
                  </a:cubicBezTo>
                  <a:close/>
                </a:path>
              </a:pathLst>
            </a:custGeom>
            <a:grpFill/>
            <a:ln w="23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F5C363A-B6E3-C373-E252-B855AD125BAC}"/>
                </a:ext>
              </a:extLst>
            </p:cNvPr>
            <p:cNvSpPr/>
            <p:nvPr/>
          </p:nvSpPr>
          <p:spPr>
            <a:xfrm>
              <a:off x="4913720" y="3906208"/>
              <a:ext cx="6170" cy="711"/>
            </a:xfrm>
            <a:custGeom>
              <a:avLst/>
              <a:gdLst>
                <a:gd name="connsiteX0" fmla="*/ 0 w 6170"/>
                <a:gd name="connsiteY0" fmla="*/ 712 h 711"/>
                <a:gd name="connsiteX1" fmla="*/ 6171 w 6170"/>
                <a:gd name="connsiteY1" fmla="*/ 0 h 711"/>
                <a:gd name="connsiteX2" fmla="*/ 0 w 6170"/>
                <a:gd name="connsiteY2" fmla="*/ 712 h 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70" h="711">
                  <a:moveTo>
                    <a:pt x="0" y="712"/>
                  </a:moveTo>
                  <a:cubicBezTo>
                    <a:pt x="2136" y="712"/>
                    <a:pt x="4510" y="237"/>
                    <a:pt x="6171" y="0"/>
                  </a:cubicBezTo>
                  <a:cubicBezTo>
                    <a:pt x="1661" y="0"/>
                    <a:pt x="237" y="475"/>
                    <a:pt x="0" y="712"/>
                  </a:cubicBezTo>
                  <a:close/>
                </a:path>
              </a:pathLst>
            </a:custGeom>
            <a:grpFill/>
            <a:ln w="23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452CADB-FFDC-624B-1B61-DE34B4812BFC}"/>
                </a:ext>
              </a:extLst>
            </p:cNvPr>
            <p:cNvSpPr/>
            <p:nvPr/>
          </p:nvSpPr>
          <p:spPr>
            <a:xfrm>
              <a:off x="3160711" y="5276385"/>
              <a:ext cx="8306" cy="711"/>
            </a:xfrm>
            <a:custGeom>
              <a:avLst/>
              <a:gdLst>
                <a:gd name="connsiteX0" fmla="*/ 0 w 8306"/>
                <a:gd name="connsiteY0" fmla="*/ 712 h 711"/>
                <a:gd name="connsiteX1" fmla="*/ 1424 w 8306"/>
                <a:gd name="connsiteY1" fmla="*/ 712 h 711"/>
                <a:gd name="connsiteX2" fmla="*/ 8307 w 8306"/>
                <a:gd name="connsiteY2" fmla="*/ 0 h 711"/>
                <a:gd name="connsiteX3" fmla="*/ 0 w 8306"/>
                <a:gd name="connsiteY3" fmla="*/ 712 h 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6" h="711">
                  <a:moveTo>
                    <a:pt x="0" y="712"/>
                  </a:moveTo>
                  <a:lnTo>
                    <a:pt x="1424" y="712"/>
                  </a:lnTo>
                  <a:cubicBezTo>
                    <a:pt x="3560" y="712"/>
                    <a:pt x="6171" y="238"/>
                    <a:pt x="8307" y="0"/>
                  </a:cubicBezTo>
                  <a:lnTo>
                    <a:pt x="0" y="712"/>
                  </a:lnTo>
                  <a:close/>
                </a:path>
              </a:pathLst>
            </a:custGeom>
            <a:grpFill/>
            <a:ln w="23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B4EBD1F-F1D3-4956-C2C3-1B49C9467ED7}"/>
                </a:ext>
              </a:extLst>
            </p:cNvPr>
            <p:cNvSpPr/>
            <p:nvPr/>
          </p:nvSpPr>
          <p:spPr>
            <a:xfrm>
              <a:off x="1839664" y="3884465"/>
              <a:ext cx="3860369" cy="1509403"/>
            </a:xfrm>
            <a:custGeom>
              <a:avLst/>
              <a:gdLst>
                <a:gd name="connsiteX0" fmla="*/ 2668912 w 3860369"/>
                <a:gd name="connsiteY0" fmla="*/ 1400226 h 1509403"/>
                <a:gd name="connsiteX1" fmla="*/ 1854829 w 3860369"/>
                <a:gd name="connsiteY1" fmla="*/ 1389308 h 1509403"/>
                <a:gd name="connsiteX2" fmla="*/ 1322471 w 3860369"/>
                <a:gd name="connsiteY2" fmla="*/ 1392869 h 1509403"/>
                <a:gd name="connsiteX3" fmla="*/ 1002059 w 3860369"/>
                <a:gd name="connsiteY3" fmla="*/ 1401413 h 1509403"/>
                <a:gd name="connsiteX4" fmla="*/ 964796 w 3860369"/>
                <a:gd name="connsiteY4" fmla="*/ 1395717 h 1509403"/>
                <a:gd name="connsiteX5" fmla="*/ 859653 w 3860369"/>
                <a:gd name="connsiteY5" fmla="*/ 1397378 h 1509403"/>
                <a:gd name="connsiteX6" fmla="*/ 861789 w 3860369"/>
                <a:gd name="connsiteY6" fmla="*/ 1395717 h 1509403"/>
                <a:gd name="connsiteX7" fmla="*/ 731963 w 3860369"/>
                <a:gd name="connsiteY7" fmla="*/ 1399514 h 1509403"/>
                <a:gd name="connsiteX8" fmla="*/ 734099 w 3860369"/>
                <a:gd name="connsiteY8" fmla="*/ 1397853 h 1509403"/>
                <a:gd name="connsiteX9" fmla="*/ 674052 w 3860369"/>
                <a:gd name="connsiteY9" fmla="*/ 1398565 h 1509403"/>
                <a:gd name="connsiteX10" fmla="*/ 684257 w 3860369"/>
                <a:gd name="connsiteY10" fmla="*/ 1396192 h 1509403"/>
                <a:gd name="connsiteX11" fmla="*/ 431013 w 3860369"/>
                <a:gd name="connsiteY11" fmla="*/ 1399040 h 1509403"/>
                <a:gd name="connsiteX12" fmla="*/ 437422 w 3860369"/>
                <a:gd name="connsiteY12" fmla="*/ 1405922 h 1509403"/>
                <a:gd name="connsiteX13" fmla="*/ 243513 w 3860369"/>
                <a:gd name="connsiteY13" fmla="*/ 1405210 h 1509403"/>
                <a:gd name="connsiteX14" fmla="*/ 160443 w 3860369"/>
                <a:gd name="connsiteY14" fmla="*/ 1406635 h 1509403"/>
                <a:gd name="connsiteX15" fmla="*/ 138133 w 3860369"/>
                <a:gd name="connsiteY15" fmla="*/ 1406635 h 1509403"/>
                <a:gd name="connsiteX16" fmla="*/ 127453 w 3860369"/>
                <a:gd name="connsiteY16" fmla="*/ 1406635 h 1509403"/>
                <a:gd name="connsiteX17" fmla="*/ 123893 w 3860369"/>
                <a:gd name="connsiteY17" fmla="*/ 1406635 h 1509403"/>
                <a:gd name="connsiteX18" fmla="*/ 110601 w 3860369"/>
                <a:gd name="connsiteY18" fmla="*/ 1404261 h 1509403"/>
                <a:gd name="connsiteX19" fmla="*/ 110839 w 3860369"/>
                <a:gd name="connsiteY19" fmla="*/ 1402600 h 1509403"/>
                <a:gd name="connsiteX20" fmla="*/ 112500 w 3860369"/>
                <a:gd name="connsiteY20" fmla="*/ 1401650 h 1509403"/>
                <a:gd name="connsiteX21" fmla="*/ 109652 w 3860369"/>
                <a:gd name="connsiteY21" fmla="*/ 1394530 h 1509403"/>
                <a:gd name="connsiteX22" fmla="*/ 108703 w 3860369"/>
                <a:gd name="connsiteY22" fmla="*/ 1390020 h 1509403"/>
                <a:gd name="connsiteX23" fmla="*/ 108228 w 3860369"/>
                <a:gd name="connsiteY23" fmla="*/ 1387647 h 1509403"/>
                <a:gd name="connsiteX24" fmla="*/ 107753 w 3860369"/>
                <a:gd name="connsiteY24" fmla="*/ 1380527 h 1509403"/>
                <a:gd name="connsiteX25" fmla="*/ 106567 w 3860369"/>
                <a:gd name="connsiteY25" fmla="*/ 1317869 h 1509403"/>
                <a:gd name="connsiteX26" fmla="*/ 109889 w 3860369"/>
                <a:gd name="connsiteY26" fmla="*/ 1201571 h 1509403"/>
                <a:gd name="connsiteX27" fmla="*/ 107753 w 3860369"/>
                <a:gd name="connsiteY27" fmla="*/ 949988 h 1509403"/>
                <a:gd name="connsiteX28" fmla="*/ 112975 w 3860369"/>
                <a:gd name="connsiteY28" fmla="*/ 941444 h 1509403"/>
                <a:gd name="connsiteX29" fmla="*/ 96361 w 3860369"/>
                <a:gd name="connsiteY29" fmla="*/ 752520 h 1509403"/>
                <a:gd name="connsiteX30" fmla="*/ 105855 w 3860369"/>
                <a:gd name="connsiteY30" fmla="*/ 690098 h 1509403"/>
                <a:gd name="connsiteX31" fmla="*/ 97073 w 3860369"/>
                <a:gd name="connsiteY31" fmla="*/ 581633 h 1509403"/>
                <a:gd name="connsiteX32" fmla="*/ 99446 w 3860369"/>
                <a:gd name="connsiteY32" fmla="*/ 605367 h 1509403"/>
                <a:gd name="connsiteX33" fmla="*/ 97548 w 3860369"/>
                <a:gd name="connsiteY33" fmla="*/ 457503 h 1509403"/>
                <a:gd name="connsiteX34" fmla="*/ 86393 w 3860369"/>
                <a:gd name="connsiteY34" fmla="*/ 486459 h 1509403"/>
                <a:gd name="connsiteX35" fmla="*/ 97310 w 3860369"/>
                <a:gd name="connsiteY35" fmla="*/ 391522 h 1509403"/>
                <a:gd name="connsiteX36" fmla="*/ 88054 w 3860369"/>
                <a:gd name="connsiteY36" fmla="*/ 392471 h 1509403"/>
                <a:gd name="connsiteX37" fmla="*/ 97548 w 3860369"/>
                <a:gd name="connsiteY37" fmla="*/ 252677 h 1509403"/>
                <a:gd name="connsiteX38" fmla="*/ 104668 w 3860369"/>
                <a:gd name="connsiteY38" fmla="*/ 187883 h 1509403"/>
                <a:gd name="connsiteX39" fmla="*/ 110839 w 3860369"/>
                <a:gd name="connsiteY39" fmla="*/ 121189 h 1509403"/>
                <a:gd name="connsiteX40" fmla="*/ 111313 w 3860369"/>
                <a:gd name="connsiteY40" fmla="*/ 106237 h 1509403"/>
                <a:gd name="connsiteX41" fmla="*/ 221915 w 3860369"/>
                <a:gd name="connsiteY41" fmla="*/ 105999 h 1509403"/>
                <a:gd name="connsiteX42" fmla="*/ 381646 w 3860369"/>
                <a:gd name="connsiteY42" fmla="*/ 104338 h 1509403"/>
                <a:gd name="connsiteX43" fmla="*/ 701821 w 3860369"/>
                <a:gd name="connsiteY43" fmla="*/ 99354 h 1509403"/>
                <a:gd name="connsiteX44" fmla="*/ 1316537 w 3860369"/>
                <a:gd name="connsiteY44" fmla="*/ 102677 h 1509403"/>
                <a:gd name="connsiteX45" fmla="*/ 1334338 w 3860369"/>
                <a:gd name="connsiteY45" fmla="*/ 109560 h 1509403"/>
                <a:gd name="connsiteX46" fmla="*/ 1461790 w 3860369"/>
                <a:gd name="connsiteY46" fmla="*/ 103863 h 1509403"/>
                <a:gd name="connsiteX47" fmla="*/ 1509021 w 3860369"/>
                <a:gd name="connsiteY47" fmla="*/ 99117 h 1509403"/>
                <a:gd name="connsiteX48" fmla="*/ 1526822 w 3860369"/>
                <a:gd name="connsiteY48" fmla="*/ 105287 h 1509403"/>
                <a:gd name="connsiteX49" fmla="*/ 1603009 w 3860369"/>
                <a:gd name="connsiteY49" fmla="*/ 101015 h 1509403"/>
                <a:gd name="connsiteX50" fmla="*/ 1649765 w 3860369"/>
                <a:gd name="connsiteY50" fmla="*/ 107424 h 1509403"/>
                <a:gd name="connsiteX51" fmla="*/ 2149371 w 3860369"/>
                <a:gd name="connsiteY51" fmla="*/ 102677 h 1509403"/>
                <a:gd name="connsiteX52" fmla="*/ 3012584 w 3860369"/>
                <a:gd name="connsiteY52" fmla="*/ 96743 h 1509403"/>
                <a:gd name="connsiteX53" fmla="*/ 3407047 w 3860369"/>
                <a:gd name="connsiteY53" fmla="*/ 97218 h 1509403"/>
                <a:gd name="connsiteX54" fmla="*/ 3765433 w 3860369"/>
                <a:gd name="connsiteY54" fmla="*/ 108610 h 1509403"/>
                <a:gd name="connsiteX55" fmla="*/ 3764959 w 3860369"/>
                <a:gd name="connsiteY55" fmla="*/ 123325 h 1509403"/>
                <a:gd name="connsiteX56" fmla="*/ 3765433 w 3860369"/>
                <a:gd name="connsiteY56" fmla="*/ 187171 h 1509403"/>
                <a:gd name="connsiteX57" fmla="*/ 3769468 w 3860369"/>
                <a:gd name="connsiteY57" fmla="*/ 312725 h 1509403"/>
                <a:gd name="connsiteX58" fmla="*/ 3772316 w 3860369"/>
                <a:gd name="connsiteY58" fmla="*/ 352123 h 1509403"/>
                <a:gd name="connsiteX59" fmla="*/ 3770892 w 3860369"/>
                <a:gd name="connsiteY59" fmla="*/ 663042 h 1509403"/>
                <a:gd name="connsiteX60" fmla="*/ 3851351 w 3860369"/>
                <a:gd name="connsiteY60" fmla="*/ 1025226 h 1509403"/>
                <a:gd name="connsiteX61" fmla="*/ 3853487 w 3860369"/>
                <a:gd name="connsiteY61" fmla="*/ 1032821 h 1509403"/>
                <a:gd name="connsiteX62" fmla="*/ 3848978 w 3860369"/>
                <a:gd name="connsiteY62" fmla="*/ 638358 h 1509403"/>
                <a:gd name="connsiteX63" fmla="*/ 3854911 w 3860369"/>
                <a:gd name="connsiteY63" fmla="*/ 458690 h 1509403"/>
                <a:gd name="connsiteX64" fmla="*/ 3856098 w 3860369"/>
                <a:gd name="connsiteY64" fmla="*/ 462487 h 1509403"/>
                <a:gd name="connsiteX65" fmla="*/ 3855386 w 3860369"/>
                <a:gd name="connsiteY65" fmla="*/ 148721 h 1509403"/>
                <a:gd name="connsiteX66" fmla="*/ 3860370 w 3860369"/>
                <a:gd name="connsiteY66" fmla="*/ 177677 h 1509403"/>
                <a:gd name="connsiteX67" fmla="*/ 3858946 w 3860369"/>
                <a:gd name="connsiteY67" fmla="*/ 112645 h 1509403"/>
                <a:gd name="connsiteX68" fmla="*/ 3858234 w 3860369"/>
                <a:gd name="connsiteY68" fmla="*/ 15572 h 1509403"/>
                <a:gd name="connsiteX69" fmla="*/ 3760924 w 3860369"/>
                <a:gd name="connsiteY69" fmla="*/ 10351 h 1509403"/>
                <a:gd name="connsiteX70" fmla="*/ 3468755 w 3860369"/>
                <a:gd name="connsiteY70" fmla="*/ 12012 h 1509403"/>
                <a:gd name="connsiteX71" fmla="*/ 3227853 w 3860369"/>
                <a:gd name="connsiteY71" fmla="*/ 21506 h 1509403"/>
                <a:gd name="connsiteX72" fmla="*/ 3235448 w 3860369"/>
                <a:gd name="connsiteY72" fmla="*/ 19370 h 1509403"/>
                <a:gd name="connsiteX73" fmla="*/ 3082125 w 3860369"/>
                <a:gd name="connsiteY73" fmla="*/ 25066 h 1509403"/>
                <a:gd name="connsiteX74" fmla="*/ 3074056 w 3860369"/>
                <a:gd name="connsiteY74" fmla="*/ 23167 h 1509403"/>
                <a:gd name="connsiteX75" fmla="*/ 2816065 w 3860369"/>
                <a:gd name="connsiteY75" fmla="*/ 28151 h 1509403"/>
                <a:gd name="connsiteX76" fmla="*/ 2812505 w 3860369"/>
                <a:gd name="connsiteY76" fmla="*/ 22930 h 1509403"/>
                <a:gd name="connsiteX77" fmla="*/ 2674609 w 3860369"/>
                <a:gd name="connsiteY77" fmla="*/ 24116 h 1509403"/>
                <a:gd name="connsiteX78" fmla="*/ 2726112 w 3860369"/>
                <a:gd name="connsiteY78" fmla="*/ 25303 h 1509403"/>
                <a:gd name="connsiteX79" fmla="*/ 2521760 w 3860369"/>
                <a:gd name="connsiteY79" fmla="*/ 25540 h 1509403"/>
                <a:gd name="connsiteX80" fmla="*/ 2234814 w 3860369"/>
                <a:gd name="connsiteY80" fmla="*/ 48563 h 1509403"/>
                <a:gd name="connsiteX81" fmla="*/ 2206333 w 3860369"/>
                <a:gd name="connsiteY81" fmla="*/ 42629 h 1509403"/>
                <a:gd name="connsiteX82" fmla="*/ 2220811 w 3860369"/>
                <a:gd name="connsiteY82" fmla="*/ 31949 h 1509403"/>
                <a:gd name="connsiteX83" fmla="*/ 2025241 w 3860369"/>
                <a:gd name="connsiteY83" fmla="*/ 29338 h 1509403"/>
                <a:gd name="connsiteX84" fmla="*/ 2021918 w 3860369"/>
                <a:gd name="connsiteY84" fmla="*/ 23404 h 1509403"/>
                <a:gd name="connsiteX85" fmla="*/ 1742566 w 3860369"/>
                <a:gd name="connsiteY85" fmla="*/ 26015 h 1509403"/>
                <a:gd name="connsiteX86" fmla="*/ 1549370 w 3860369"/>
                <a:gd name="connsiteY86" fmla="*/ 20082 h 1509403"/>
                <a:gd name="connsiteX87" fmla="*/ 1503563 w 3860369"/>
                <a:gd name="connsiteY87" fmla="*/ 12012 h 1509403"/>
                <a:gd name="connsiteX88" fmla="*/ 1411711 w 3860369"/>
                <a:gd name="connsiteY88" fmla="*/ 17946 h 1509403"/>
                <a:gd name="connsiteX89" fmla="*/ 1373974 w 3860369"/>
                <a:gd name="connsiteY89" fmla="*/ 9164 h 1509403"/>
                <a:gd name="connsiteX90" fmla="*/ 951505 w 3860369"/>
                <a:gd name="connsiteY90" fmla="*/ 7028 h 1509403"/>
                <a:gd name="connsiteX91" fmla="*/ 804827 w 3860369"/>
                <a:gd name="connsiteY91" fmla="*/ 18420 h 1509403"/>
                <a:gd name="connsiteX92" fmla="*/ 731014 w 3860369"/>
                <a:gd name="connsiteY92" fmla="*/ 8452 h 1509403"/>
                <a:gd name="connsiteX93" fmla="*/ 752375 w 3860369"/>
                <a:gd name="connsiteY93" fmla="*/ 9401 h 1509403"/>
                <a:gd name="connsiteX94" fmla="*/ 763530 w 3860369"/>
                <a:gd name="connsiteY94" fmla="*/ 3705 h 1509403"/>
                <a:gd name="connsiteX95" fmla="*/ 497469 w 3860369"/>
                <a:gd name="connsiteY95" fmla="*/ 7977 h 1509403"/>
                <a:gd name="connsiteX96" fmla="*/ 537580 w 3860369"/>
                <a:gd name="connsiteY96" fmla="*/ 13436 h 1509403"/>
                <a:gd name="connsiteX97" fmla="*/ 450475 w 3860369"/>
                <a:gd name="connsiteY97" fmla="*/ 12724 h 1509403"/>
                <a:gd name="connsiteX98" fmla="*/ 468513 w 3860369"/>
                <a:gd name="connsiteY98" fmla="*/ 7740 h 1509403"/>
                <a:gd name="connsiteX99" fmla="*/ 338687 w 3860369"/>
                <a:gd name="connsiteY99" fmla="*/ 4892 h 1509403"/>
                <a:gd name="connsiteX100" fmla="*/ 356488 w 3860369"/>
                <a:gd name="connsiteY100" fmla="*/ 10825 h 1509403"/>
                <a:gd name="connsiteX101" fmla="*/ 198893 w 3860369"/>
                <a:gd name="connsiteY101" fmla="*/ 6078 h 1509403"/>
                <a:gd name="connsiteX102" fmla="*/ 192010 w 3860369"/>
                <a:gd name="connsiteY102" fmla="*/ 16047 h 1509403"/>
                <a:gd name="connsiteX103" fmla="*/ 131962 w 3860369"/>
                <a:gd name="connsiteY103" fmla="*/ 13199 h 1509403"/>
                <a:gd name="connsiteX104" fmla="*/ 14715 w 3860369"/>
                <a:gd name="connsiteY104" fmla="*/ 10113 h 1509403"/>
                <a:gd name="connsiteX105" fmla="*/ 8544 w 3860369"/>
                <a:gd name="connsiteY105" fmla="*/ 250778 h 1509403"/>
                <a:gd name="connsiteX106" fmla="*/ 16377 w 3860369"/>
                <a:gd name="connsiteY106" fmla="*/ 299908 h 1509403"/>
                <a:gd name="connsiteX107" fmla="*/ 10443 w 3860369"/>
                <a:gd name="connsiteY107" fmla="*/ 303468 h 1509403"/>
                <a:gd name="connsiteX108" fmla="*/ 4035 w 3860369"/>
                <a:gd name="connsiteY108" fmla="*/ 459877 h 1509403"/>
                <a:gd name="connsiteX109" fmla="*/ 0 w 3860369"/>
                <a:gd name="connsiteY109" fmla="*/ 449908 h 1509403"/>
                <a:gd name="connsiteX110" fmla="*/ 12342 w 3860369"/>
                <a:gd name="connsiteY110" fmla="*/ 480051 h 1509403"/>
                <a:gd name="connsiteX111" fmla="*/ 16139 w 3860369"/>
                <a:gd name="connsiteY111" fmla="*/ 650225 h 1509403"/>
                <a:gd name="connsiteX112" fmla="*/ 26582 w 3860369"/>
                <a:gd name="connsiteY112" fmla="*/ 684640 h 1509403"/>
                <a:gd name="connsiteX113" fmla="*/ 20886 w 3860369"/>
                <a:gd name="connsiteY113" fmla="*/ 670636 h 1509403"/>
                <a:gd name="connsiteX114" fmla="*/ 23260 w 3860369"/>
                <a:gd name="connsiteY114" fmla="*/ 732346 h 1509403"/>
                <a:gd name="connsiteX115" fmla="*/ 15902 w 3860369"/>
                <a:gd name="connsiteY115" fmla="*/ 767947 h 1509403"/>
                <a:gd name="connsiteX116" fmla="*/ 8782 w 3860369"/>
                <a:gd name="connsiteY116" fmla="*/ 737567 h 1509403"/>
                <a:gd name="connsiteX117" fmla="*/ 19225 w 3860369"/>
                <a:gd name="connsiteY117" fmla="*/ 823248 h 1509403"/>
                <a:gd name="connsiteX118" fmla="*/ 12816 w 3860369"/>
                <a:gd name="connsiteY118" fmla="*/ 1021428 h 1509403"/>
                <a:gd name="connsiteX119" fmla="*/ 17801 w 3860369"/>
                <a:gd name="connsiteY119" fmla="*/ 1196350 h 1509403"/>
                <a:gd name="connsiteX120" fmla="*/ 3797 w 3860369"/>
                <a:gd name="connsiteY120" fmla="*/ 1223881 h 1509403"/>
                <a:gd name="connsiteX121" fmla="*/ 10918 w 3860369"/>
                <a:gd name="connsiteY121" fmla="*/ 1315970 h 1509403"/>
                <a:gd name="connsiteX122" fmla="*/ 8544 w 3860369"/>
                <a:gd name="connsiteY122" fmla="*/ 1435116 h 1509403"/>
                <a:gd name="connsiteX123" fmla="*/ 7832 w 3860369"/>
                <a:gd name="connsiteY123" fmla="*/ 1420163 h 1509403"/>
                <a:gd name="connsiteX124" fmla="*/ 6408 w 3860369"/>
                <a:gd name="connsiteY124" fmla="*/ 1509166 h 1509403"/>
                <a:gd name="connsiteX125" fmla="*/ 100870 w 3860369"/>
                <a:gd name="connsiteY125" fmla="*/ 1509404 h 1509403"/>
                <a:gd name="connsiteX126" fmla="*/ 161630 w 3860369"/>
                <a:gd name="connsiteY126" fmla="*/ 1508692 h 1509403"/>
                <a:gd name="connsiteX127" fmla="*/ 253007 w 3860369"/>
                <a:gd name="connsiteY127" fmla="*/ 1506081 h 1509403"/>
                <a:gd name="connsiteX128" fmla="*/ 436947 w 3860369"/>
                <a:gd name="connsiteY128" fmla="*/ 1506793 h 1509403"/>
                <a:gd name="connsiteX129" fmla="*/ 487975 w 3860369"/>
                <a:gd name="connsiteY129" fmla="*/ 1494926 h 1509403"/>
                <a:gd name="connsiteX130" fmla="*/ 815033 w 3860369"/>
                <a:gd name="connsiteY130" fmla="*/ 1485669 h 1509403"/>
                <a:gd name="connsiteX131" fmla="*/ 930856 w 3860369"/>
                <a:gd name="connsiteY131" fmla="*/ 1493502 h 1509403"/>
                <a:gd name="connsiteX132" fmla="*/ 914717 w 3860369"/>
                <a:gd name="connsiteY132" fmla="*/ 1494926 h 1509403"/>
                <a:gd name="connsiteX133" fmla="*/ 1174132 w 3860369"/>
                <a:gd name="connsiteY133" fmla="*/ 1493027 h 1509403"/>
                <a:gd name="connsiteX134" fmla="*/ 1313689 w 3860369"/>
                <a:gd name="connsiteY134" fmla="*/ 1480923 h 1509403"/>
                <a:gd name="connsiteX135" fmla="*/ 1352613 w 3860369"/>
                <a:gd name="connsiteY135" fmla="*/ 1484957 h 1509403"/>
                <a:gd name="connsiteX136" fmla="*/ 1367803 w 3860369"/>
                <a:gd name="connsiteY136" fmla="*/ 1490891 h 1509403"/>
                <a:gd name="connsiteX137" fmla="*/ 1391300 w 3860369"/>
                <a:gd name="connsiteY137" fmla="*/ 1487568 h 1509403"/>
                <a:gd name="connsiteX138" fmla="*/ 1392486 w 3860369"/>
                <a:gd name="connsiteY138" fmla="*/ 1488755 h 1509403"/>
                <a:gd name="connsiteX139" fmla="*/ 1411711 w 3860369"/>
                <a:gd name="connsiteY139" fmla="*/ 1484720 h 1509403"/>
                <a:gd name="connsiteX140" fmla="*/ 1403167 w 3860369"/>
                <a:gd name="connsiteY140" fmla="*/ 1481635 h 1509403"/>
                <a:gd name="connsiteX141" fmla="*/ 1562898 w 3860369"/>
                <a:gd name="connsiteY141" fmla="*/ 1489704 h 1509403"/>
                <a:gd name="connsiteX142" fmla="*/ 1968278 w 3860369"/>
                <a:gd name="connsiteY142" fmla="*/ 1475464 h 1509403"/>
                <a:gd name="connsiteX143" fmla="*/ 1913690 w 3860369"/>
                <a:gd name="connsiteY143" fmla="*/ 1485432 h 1509403"/>
                <a:gd name="connsiteX144" fmla="*/ 2007677 w 3860369"/>
                <a:gd name="connsiteY144" fmla="*/ 1483771 h 1509403"/>
                <a:gd name="connsiteX145" fmla="*/ 1924845 w 3860369"/>
                <a:gd name="connsiteY145" fmla="*/ 1488755 h 1509403"/>
                <a:gd name="connsiteX146" fmla="*/ 2286792 w 3860369"/>
                <a:gd name="connsiteY146" fmla="*/ 1487806 h 1509403"/>
                <a:gd name="connsiteX147" fmla="*/ 2314086 w 3860369"/>
                <a:gd name="connsiteY147" fmla="*/ 1482821 h 1509403"/>
                <a:gd name="connsiteX148" fmla="*/ 2321918 w 3860369"/>
                <a:gd name="connsiteY148" fmla="*/ 1483771 h 1509403"/>
                <a:gd name="connsiteX149" fmla="*/ 2370336 w 3860369"/>
                <a:gd name="connsiteY149" fmla="*/ 1476651 h 1509403"/>
                <a:gd name="connsiteX150" fmla="*/ 2433944 w 3860369"/>
                <a:gd name="connsiteY150" fmla="*/ 1488992 h 1509403"/>
                <a:gd name="connsiteX151" fmla="*/ 2647077 w 3860369"/>
                <a:gd name="connsiteY151" fmla="*/ 1483296 h 1509403"/>
                <a:gd name="connsiteX152" fmla="*/ 2638058 w 3860369"/>
                <a:gd name="connsiteY152" fmla="*/ 1477363 h 1509403"/>
                <a:gd name="connsiteX153" fmla="*/ 2714245 w 3860369"/>
                <a:gd name="connsiteY153" fmla="*/ 1480211 h 1509403"/>
                <a:gd name="connsiteX154" fmla="*/ 2717330 w 3860369"/>
                <a:gd name="connsiteY154" fmla="*/ 1487806 h 1509403"/>
                <a:gd name="connsiteX155" fmla="*/ 2814166 w 3860369"/>
                <a:gd name="connsiteY155" fmla="*/ 1477125 h 1509403"/>
                <a:gd name="connsiteX156" fmla="*/ 2755542 w 3860369"/>
                <a:gd name="connsiteY156" fmla="*/ 1486144 h 1509403"/>
                <a:gd name="connsiteX157" fmla="*/ 2950875 w 3860369"/>
                <a:gd name="connsiteY157" fmla="*/ 1485195 h 1509403"/>
                <a:gd name="connsiteX158" fmla="*/ 2971524 w 3860369"/>
                <a:gd name="connsiteY158" fmla="*/ 1471666 h 1509403"/>
                <a:gd name="connsiteX159" fmla="*/ 3163059 w 3860369"/>
                <a:gd name="connsiteY159" fmla="*/ 1469530 h 1509403"/>
                <a:gd name="connsiteX160" fmla="*/ 3140749 w 3860369"/>
                <a:gd name="connsiteY160" fmla="*/ 1462885 h 1509403"/>
                <a:gd name="connsiteX161" fmla="*/ 3402537 w 3860369"/>
                <a:gd name="connsiteY161" fmla="*/ 1465258 h 1509403"/>
                <a:gd name="connsiteX162" fmla="*/ 3583392 w 3860369"/>
                <a:gd name="connsiteY162" fmla="*/ 1391444 h 1509403"/>
                <a:gd name="connsiteX163" fmla="*/ 2668438 w 3860369"/>
                <a:gd name="connsiteY163" fmla="*/ 1401176 h 150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3860369" h="1509403">
                  <a:moveTo>
                    <a:pt x="2668912" y="1400226"/>
                  </a:moveTo>
                  <a:cubicBezTo>
                    <a:pt x="2315273" y="1396904"/>
                    <a:pt x="2221285" y="1384087"/>
                    <a:pt x="1854829" y="1389308"/>
                  </a:cubicBezTo>
                  <a:cubicBezTo>
                    <a:pt x="1679908" y="1388359"/>
                    <a:pt x="1493357" y="1391207"/>
                    <a:pt x="1322471" y="1392869"/>
                  </a:cubicBezTo>
                  <a:cubicBezTo>
                    <a:pt x="1241299" y="1402837"/>
                    <a:pt x="1097945" y="1392869"/>
                    <a:pt x="1002059" y="1401413"/>
                  </a:cubicBezTo>
                  <a:lnTo>
                    <a:pt x="964796" y="1395717"/>
                  </a:lnTo>
                  <a:cubicBezTo>
                    <a:pt x="931805" y="1398565"/>
                    <a:pt x="892881" y="1400464"/>
                    <a:pt x="859653" y="1397378"/>
                  </a:cubicBezTo>
                  <a:lnTo>
                    <a:pt x="861789" y="1395717"/>
                  </a:lnTo>
                  <a:cubicBezTo>
                    <a:pt x="812422" y="1399989"/>
                    <a:pt x="756647" y="1397378"/>
                    <a:pt x="731963" y="1399514"/>
                  </a:cubicBezTo>
                  <a:lnTo>
                    <a:pt x="734099" y="1397853"/>
                  </a:lnTo>
                  <a:lnTo>
                    <a:pt x="674052" y="1398565"/>
                  </a:lnTo>
                  <a:lnTo>
                    <a:pt x="684257" y="1396192"/>
                  </a:lnTo>
                  <a:cubicBezTo>
                    <a:pt x="598102" y="1400701"/>
                    <a:pt x="509336" y="1401176"/>
                    <a:pt x="431013" y="1399040"/>
                  </a:cubicBezTo>
                  <a:lnTo>
                    <a:pt x="437422" y="1405922"/>
                  </a:lnTo>
                  <a:cubicBezTo>
                    <a:pt x="354827" y="1402125"/>
                    <a:pt x="298102" y="1403786"/>
                    <a:pt x="243513" y="1405210"/>
                  </a:cubicBezTo>
                  <a:cubicBezTo>
                    <a:pt x="216219" y="1405922"/>
                    <a:pt x="189636" y="1406635"/>
                    <a:pt x="160443" y="1406635"/>
                  </a:cubicBezTo>
                  <a:cubicBezTo>
                    <a:pt x="153086" y="1406635"/>
                    <a:pt x="145728" y="1406635"/>
                    <a:pt x="138133" y="1406635"/>
                  </a:cubicBezTo>
                  <a:cubicBezTo>
                    <a:pt x="134573" y="1406635"/>
                    <a:pt x="131013" y="1406635"/>
                    <a:pt x="127453" y="1406635"/>
                  </a:cubicBezTo>
                  <a:lnTo>
                    <a:pt x="123893" y="1406635"/>
                  </a:lnTo>
                  <a:cubicBezTo>
                    <a:pt x="119146" y="1405922"/>
                    <a:pt x="114399" y="1405210"/>
                    <a:pt x="110601" y="1404261"/>
                  </a:cubicBezTo>
                  <a:cubicBezTo>
                    <a:pt x="110601" y="1403786"/>
                    <a:pt x="110601" y="1403074"/>
                    <a:pt x="110839" y="1402600"/>
                  </a:cubicBezTo>
                  <a:lnTo>
                    <a:pt x="112500" y="1401650"/>
                  </a:lnTo>
                  <a:cubicBezTo>
                    <a:pt x="111313" y="1399989"/>
                    <a:pt x="110364" y="1397378"/>
                    <a:pt x="109652" y="1394530"/>
                  </a:cubicBezTo>
                  <a:lnTo>
                    <a:pt x="108703" y="1390020"/>
                  </a:lnTo>
                  <a:lnTo>
                    <a:pt x="108228" y="1387647"/>
                  </a:lnTo>
                  <a:lnTo>
                    <a:pt x="107753" y="1380527"/>
                  </a:lnTo>
                  <a:cubicBezTo>
                    <a:pt x="106804" y="1358929"/>
                    <a:pt x="106567" y="1338042"/>
                    <a:pt x="106567" y="1317869"/>
                  </a:cubicBezTo>
                  <a:cubicBezTo>
                    <a:pt x="106567" y="1277521"/>
                    <a:pt x="108228" y="1239546"/>
                    <a:pt x="109889" y="1201571"/>
                  </a:cubicBezTo>
                  <a:cubicBezTo>
                    <a:pt x="113212" y="1125384"/>
                    <a:pt x="116535" y="1048485"/>
                    <a:pt x="107753" y="949988"/>
                  </a:cubicBezTo>
                  <a:cubicBezTo>
                    <a:pt x="109889" y="974434"/>
                    <a:pt x="111313" y="939545"/>
                    <a:pt x="112975" y="941444"/>
                  </a:cubicBezTo>
                  <a:cubicBezTo>
                    <a:pt x="111076" y="850779"/>
                    <a:pt x="109889" y="753944"/>
                    <a:pt x="96361" y="752520"/>
                  </a:cubicBezTo>
                  <a:cubicBezTo>
                    <a:pt x="96361" y="686539"/>
                    <a:pt x="100633" y="698643"/>
                    <a:pt x="105855" y="690098"/>
                  </a:cubicBezTo>
                  <a:cubicBezTo>
                    <a:pt x="99921" y="690573"/>
                    <a:pt x="97548" y="633137"/>
                    <a:pt x="97073" y="581633"/>
                  </a:cubicBezTo>
                  <a:lnTo>
                    <a:pt x="99446" y="605367"/>
                  </a:lnTo>
                  <a:lnTo>
                    <a:pt x="97548" y="457503"/>
                  </a:lnTo>
                  <a:lnTo>
                    <a:pt x="86393" y="486459"/>
                  </a:lnTo>
                  <a:cubicBezTo>
                    <a:pt x="89715" y="408136"/>
                    <a:pt x="100158" y="466522"/>
                    <a:pt x="97310" y="391522"/>
                  </a:cubicBezTo>
                  <a:lnTo>
                    <a:pt x="88054" y="392471"/>
                  </a:lnTo>
                  <a:cubicBezTo>
                    <a:pt x="89003" y="338357"/>
                    <a:pt x="93038" y="295399"/>
                    <a:pt x="97548" y="252677"/>
                  </a:cubicBezTo>
                  <a:cubicBezTo>
                    <a:pt x="99921" y="231316"/>
                    <a:pt x="102057" y="210193"/>
                    <a:pt x="104668" y="187883"/>
                  </a:cubicBezTo>
                  <a:cubicBezTo>
                    <a:pt x="106567" y="166996"/>
                    <a:pt x="108703" y="145161"/>
                    <a:pt x="110839" y="121189"/>
                  </a:cubicBezTo>
                  <a:cubicBezTo>
                    <a:pt x="110839" y="116205"/>
                    <a:pt x="111076" y="111221"/>
                    <a:pt x="111313" y="106237"/>
                  </a:cubicBezTo>
                  <a:cubicBezTo>
                    <a:pt x="147864" y="106237"/>
                    <a:pt x="184890" y="106237"/>
                    <a:pt x="221915" y="105999"/>
                  </a:cubicBezTo>
                  <a:cubicBezTo>
                    <a:pt x="275080" y="105525"/>
                    <a:pt x="328244" y="104813"/>
                    <a:pt x="381646" y="104338"/>
                  </a:cubicBezTo>
                  <a:cubicBezTo>
                    <a:pt x="488450" y="102677"/>
                    <a:pt x="595491" y="101015"/>
                    <a:pt x="701821" y="99354"/>
                  </a:cubicBezTo>
                  <a:cubicBezTo>
                    <a:pt x="914242" y="96268"/>
                    <a:pt x="1122628" y="94844"/>
                    <a:pt x="1316537" y="102677"/>
                  </a:cubicBezTo>
                  <a:lnTo>
                    <a:pt x="1334338" y="109560"/>
                  </a:lnTo>
                  <a:cubicBezTo>
                    <a:pt x="1342170" y="119765"/>
                    <a:pt x="1446126" y="94607"/>
                    <a:pt x="1461790" y="103863"/>
                  </a:cubicBezTo>
                  <a:lnTo>
                    <a:pt x="1509021" y="99117"/>
                  </a:lnTo>
                  <a:cubicBezTo>
                    <a:pt x="1522313" y="101015"/>
                    <a:pt x="1550319" y="102914"/>
                    <a:pt x="1526822" y="105287"/>
                  </a:cubicBezTo>
                  <a:cubicBezTo>
                    <a:pt x="1570493" y="105762"/>
                    <a:pt x="1571442" y="104101"/>
                    <a:pt x="1603009" y="101015"/>
                  </a:cubicBezTo>
                  <a:lnTo>
                    <a:pt x="1649765" y="107424"/>
                  </a:lnTo>
                  <a:cubicBezTo>
                    <a:pt x="1821838" y="112408"/>
                    <a:pt x="1968278" y="100066"/>
                    <a:pt x="2149371" y="102677"/>
                  </a:cubicBezTo>
                  <a:cubicBezTo>
                    <a:pt x="2367013" y="115493"/>
                    <a:pt x="2776666" y="103626"/>
                    <a:pt x="3012584" y="96743"/>
                  </a:cubicBezTo>
                  <a:cubicBezTo>
                    <a:pt x="3138138" y="91047"/>
                    <a:pt x="3271524" y="93183"/>
                    <a:pt x="3407047" y="97218"/>
                  </a:cubicBezTo>
                  <a:cubicBezTo>
                    <a:pt x="3526193" y="101015"/>
                    <a:pt x="3647237" y="104813"/>
                    <a:pt x="3765433" y="108610"/>
                  </a:cubicBezTo>
                  <a:lnTo>
                    <a:pt x="3764959" y="123325"/>
                  </a:lnTo>
                  <a:cubicBezTo>
                    <a:pt x="3764959" y="144686"/>
                    <a:pt x="3765196" y="166047"/>
                    <a:pt x="3765433" y="187171"/>
                  </a:cubicBezTo>
                  <a:cubicBezTo>
                    <a:pt x="3766145" y="229655"/>
                    <a:pt x="3767332" y="271427"/>
                    <a:pt x="3769468" y="312725"/>
                  </a:cubicBezTo>
                  <a:cubicBezTo>
                    <a:pt x="3768044" y="323880"/>
                    <a:pt x="3771367" y="352361"/>
                    <a:pt x="3772316" y="352123"/>
                  </a:cubicBezTo>
                  <a:lnTo>
                    <a:pt x="3770892" y="663042"/>
                  </a:lnTo>
                  <a:cubicBezTo>
                    <a:pt x="3770892" y="663042"/>
                    <a:pt x="3767095" y="2170164"/>
                    <a:pt x="3851351" y="1025226"/>
                  </a:cubicBezTo>
                  <a:lnTo>
                    <a:pt x="3853487" y="1032821"/>
                  </a:lnTo>
                  <a:cubicBezTo>
                    <a:pt x="3858946" y="862646"/>
                    <a:pt x="3860133" y="755605"/>
                    <a:pt x="3848978" y="638358"/>
                  </a:cubicBezTo>
                  <a:cubicBezTo>
                    <a:pt x="3862744" y="619845"/>
                    <a:pt x="3850402" y="498563"/>
                    <a:pt x="3854911" y="458690"/>
                  </a:cubicBezTo>
                  <a:lnTo>
                    <a:pt x="3856098" y="462487"/>
                  </a:lnTo>
                  <a:cubicBezTo>
                    <a:pt x="3845655" y="358769"/>
                    <a:pt x="3864880" y="248642"/>
                    <a:pt x="3855386" y="148721"/>
                  </a:cubicBezTo>
                  <a:cubicBezTo>
                    <a:pt x="3856573" y="152519"/>
                    <a:pt x="3860133" y="154655"/>
                    <a:pt x="3860370" y="177677"/>
                  </a:cubicBezTo>
                  <a:cubicBezTo>
                    <a:pt x="3859896" y="157265"/>
                    <a:pt x="3859421" y="134718"/>
                    <a:pt x="3858946" y="112645"/>
                  </a:cubicBezTo>
                  <a:cubicBezTo>
                    <a:pt x="3858946" y="78468"/>
                    <a:pt x="3858472" y="44765"/>
                    <a:pt x="3858234" y="15572"/>
                  </a:cubicBezTo>
                  <a:cubicBezTo>
                    <a:pt x="3804595" y="15572"/>
                    <a:pt x="3765433" y="14148"/>
                    <a:pt x="3760924" y="10351"/>
                  </a:cubicBezTo>
                  <a:cubicBezTo>
                    <a:pt x="3672633" y="10825"/>
                    <a:pt x="3566778" y="11300"/>
                    <a:pt x="3468755" y="12012"/>
                  </a:cubicBezTo>
                  <a:cubicBezTo>
                    <a:pt x="3372395" y="12961"/>
                    <a:pt x="3283629" y="15098"/>
                    <a:pt x="3227853" y="21506"/>
                  </a:cubicBezTo>
                  <a:lnTo>
                    <a:pt x="3235448" y="19370"/>
                  </a:lnTo>
                  <a:cubicBezTo>
                    <a:pt x="3171841" y="27914"/>
                    <a:pt x="3153091" y="20556"/>
                    <a:pt x="3082125" y="25066"/>
                  </a:cubicBezTo>
                  <a:cubicBezTo>
                    <a:pt x="3078328" y="24116"/>
                    <a:pt x="3073106" y="23404"/>
                    <a:pt x="3074056" y="23167"/>
                  </a:cubicBezTo>
                  <a:cubicBezTo>
                    <a:pt x="3004752" y="31711"/>
                    <a:pt x="2872077" y="24591"/>
                    <a:pt x="2816065" y="28151"/>
                  </a:cubicBezTo>
                  <a:lnTo>
                    <a:pt x="2812505" y="22930"/>
                  </a:lnTo>
                  <a:lnTo>
                    <a:pt x="2674609" y="24116"/>
                  </a:lnTo>
                  <a:lnTo>
                    <a:pt x="2726112" y="25303"/>
                  </a:lnTo>
                  <a:cubicBezTo>
                    <a:pt x="2708311" y="39781"/>
                    <a:pt x="2621919" y="16284"/>
                    <a:pt x="2521760" y="25540"/>
                  </a:cubicBezTo>
                  <a:cubicBezTo>
                    <a:pt x="2428248" y="23642"/>
                    <a:pt x="2331887" y="55683"/>
                    <a:pt x="2234814" y="48563"/>
                  </a:cubicBezTo>
                  <a:cubicBezTo>
                    <a:pt x="2188532" y="55446"/>
                    <a:pt x="2275637" y="37408"/>
                    <a:pt x="2206333" y="42629"/>
                  </a:cubicBezTo>
                  <a:cubicBezTo>
                    <a:pt x="2203959" y="35034"/>
                    <a:pt x="2238611" y="37882"/>
                    <a:pt x="2220811" y="31949"/>
                  </a:cubicBezTo>
                  <a:cubicBezTo>
                    <a:pt x="2152693" y="35509"/>
                    <a:pt x="2109260" y="24116"/>
                    <a:pt x="2025241" y="29338"/>
                  </a:cubicBezTo>
                  <a:lnTo>
                    <a:pt x="2021918" y="23404"/>
                  </a:lnTo>
                  <a:cubicBezTo>
                    <a:pt x="1912503" y="34085"/>
                    <a:pt x="1815430" y="15572"/>
                    <a:pt x="1742566" y="26015"/>
                  </a:cubicBezTo>
                  <a:cubicBezTo>
                    <a:pt x="1629591" y="30999"/>
                    <a:pt x="1666854" y="8452"/>
                    <a:pt x="1549370" y="20082"/>
                  </a:cubicBezTo>
                  <a:lnTo>
                    <a:pt x="1503563" y="12012"/>
                  </a:lnTo>
                  <a:cubicBezTo>
                    <a:pt x="1453246" y="10825"/>
                    <a:pt x="1467487" y="21743"/>
                    <a:pt x="1411711" y="17946"/>
                  </a:cubicBezTo>
                  <a:cubicBezTo>
                    <a:pt x="1415034" y="12961"/>
                    <a:pt x="1341220" y="13911"/>
                    <a:pt x="1373974" y="9164"/>
                  </a:cubicBezTo>
                  <a:cubicBezTo>
                    <a:pt x="1247708" y="1332"/>
                    <a:pt x="1117644" y="20319"/>
                    <a:pt x="951505" y="7028"/>
                  </a:cubicBezTo>
                  <a:cubicBezTo>
                    <a:pt x="915429" y="16759"/>
                    <a:pt x="831647" y="11063"/>
                    <a:pt x="804827" y="18420"/>
                  </a:cubicBezTo>
                  <a:cubicBezTo>
                    <a:pt x="800318" y="14148"/>
                    <a:pt x="637026" y="17708"/>
                    <a:pt x="731014" y="8452"/>
                  </a:cubicBezTo>
                  <a:cubicBezTo>
                    <a:pt x="739083" y="7740"/>
                    <a:pt x="753324" y="7740"/>
                    <a:pt x="752375" y="9401"/>
                  </a:cubicBezTo>
                  <a:lnTo>
                    <a:pt x="763530" y="3705"/>
                  </a:lnTo>
                  <a:cubicBezTo>
                    <a:pt x="668830" y="-7213"/>
                    <a:pt x="591219" y="9639"/>
                    <a:pt x="497469" y="7977"/>
                  </a:cubicBezTo>
                  <a:cubicBezTo>
                    <a:pt x="525238" y="9876"/>
                    <a:pt x="562264" y="9401"/>
                    <a:pt x="537580" y="13436"/>
                  </a:cubicBezTo>
                  <a:lnTo>
                    <a:pt x="450475" y="12724"/>
                  </a:lnTo>
                  <a:lnTo>
                    <a:pt x="468513" y="7740"/>
                  </a:lnTo>
                  <a:lnTo>
                    <a:pt x="338687" y="4892"/>
                  </a:lnTo>
                  <a:lnTo>
                    <a:pt x="356488" y="10825"/>
                  </a:lnTo>
                  <a:cubicBezTo>
                    <a:pt x="292880" y="7740"/>
                    <a:pt x="270570" y="-2466"/>
                    <a:pt x="198893" y="6078"/>
                  </a:cubicBezTo>
                  <a:cubicBezTo>
                    <a:pt x="166377" y="10825"/>
                    <a:pt x="259178" y="14148"/>
                    <a:pt x="192010" y="16047"/>
                  </a:cubicBezTo>
                  <a:cubicBezTo>
                    <a:pt x="173734" y="15098"/>
                    <a:pt x="153560" y="14148"/>
                    <a:pt x="131962" y="13199"/>
                  </a:cubicBezTo>
                  <a:cubicBezTo>
                    <a:pt x="94937" y="12249"/>
                    <a:pt x="55538" y="11300"/>
                    <a:pt x="14715" y="10113"/>
                  </a:cubicBezTo>
                  <a:cubicBezTo>
                    <a:pt x="12816" y="87962"/>
                    <a:pt x="10443" y="173167"/>
                    <a:pt x="8544" y="250778"/>
                  </a:cubicBezTo>
                  <a:cubicBezTo>
                    <a:pt x="15427" y="240573"/>
                    <a:pt x="15190" y="269766"/>
                    <a:pt x="16377" y="299908"/>
                  </a:cubicBezTo>
                  <a:lnTo>
                    <a:pt x="10443" y="303468"/>
                  </a:lnTo>
                  <a:cubicBezTo>
                    <a:pt x="18750" y="418579"/>
                    <a:pt x="-2611" y="345715"/>
                    <a:pt x="4035" y="459877"/>
                  </a:cubicBezTo>
                  <a:lnTo>
                    <a:pt x="0" y="449908"/>
                  </a:lnTo>
                  <a:lnTo>
                    <a:pt x="12342" y="480051"/>
                  </a:lnTo>
                  <a:cubicBezTo>
                    <a:pt x="23972" y="583057"/>
                    <a:pt x="0" y="535589"/>
                    <a:pt x="16139" y="650225"/>
                  </a:cubicBezTo>
                  <a:cubicBezTo>
                    <a:pt x="15190" y="604893"/>
                    <a:pt x="29193" y="628864"/>
                    <a:pt x="26582" y="684640"/>
                  </a:cubicBezTo>
                  <a:lnTo>
                    <a:pt x="20886" y="670636"/>
                  </a:lnTo>
                  <a:cubicBezTo>
                    <a:pt x="22073" y="701491"/>
                    <a:pt x="24446" y="711697"/>
                    <a:pt x="23260" y="732346"/>
                  </a:cubicBezTo>
                  <a:cubicBezTo>
                    <a:pt x="20174" y="714070"/>
                    <a:pt x="14953" y="722614"/>
                    <a:pt x="15902" y="767947"/>
                  </a:cubicBezTo>
                  <a:lnTo>
                    <a:pt x="8782" y="737567"/>
                  </a:lnTo>
                  <a:lnTo>
                    <a:pt x="19225" y="823248"/>
                  </a:lnTo>
                  <a:cubicBezTo>
                    <a:pt x="13054" y="889466"/>
                    <a:pt x="20886" y="994371"/>
                    <a:pt x="12816" y="1021428"/>
                  </a:cubicBezTo>
                  <a:cubicBezTo>
                    <a:pt x="12816" y="1021428"/>
                    <a:pt x="8782" y="1163833"/>
                    <a:pt x="17801" y="1196350"/>
                  </a:cubicBezTo>
                  <a:cubicBezTo>
                    <a:pt x="12342" y="1167631"/>
                    <a:pt x="10206" y="1246191"/>
                    <a:pt x="3797" y="1223881"/>
                  </a:cubicBezTo>
                  <a:cubicBezTo>
                    <a:pt x="6883" y="1242394"/>
                    <a:pt x="9731" y="1278707"/>
                    <a:pt x="10918" y="1315970"/>
                  </a:cubicBezTo>
                  <a:cubicBezTo>
                    <a:pt x="12104" y="1355606"/>
                    <a:pt x="11867" y="1381714"/>
                    <a:pt x="8544" y="1435116"/>
                  </a:cubicBezTo>
                  <a:lnTo>
                    <a:pt x="7832" y="1420163"/>
                  </a:lnTo>
                  <a:cubicBezTo>
                    <a:pt x="7358" y="1451018"/>
                    <a:pt x="6883" y="1480685"/>
                    <a:pt x="6408" y="1509166"/>
                  </a:cubicBezTo>
                  <a:cubicBezTo>
                    <a:pt x="38687" y="1509166"/>
                    <a:pt x="70253" y="1509166"/>
                    <a:pt x="100870" y="1509404"/>
                  </a:cubicBezTo>
                  <a:cubicBezTo>
                    <a:pt x="121519" y="1509404"/>
                    <a:pt x="141693" y="1508929"/>
                    <a:pt x="161630" y="1508692"/>
                  </a:cubicBezTo>
                  <a:cubicBezTo>
                    <a:pt x="192959" y="1507742"/>
                    <a:pt x="223102" y="1506793"/>
                    <a:pt x="253007" y="1506081"/>
                  </a:cubicBezTo>
                  <a:cubicBezTo>
                    <a:pt x="312817" y="1504182"/>
                    <a:pt x="371915" y="1502996"/>
                    <a:pt x="436947" y="1506793"/>
                  </a:cubicBezTo>
                  <a:cubicBezTo>
                    <a:pt x="430301" y="1499910"/>
                    <a:pt x="506726" y="1503708"/>
                    <a:pt x="487975" y="1494926"/>
                  </a:cubicBezTo>
                  <a:cubicBezTo>
                    <a:pt x="637738" y="1486144"/>
                    <a:pt x="760919" y="1512726"/>
                    <a:pt x="815033" y="1485669"/>
                  </a:cubicBezTo>
                  <a:cubicBezTo>
                    <a:pt x="883150" y="1484245"/>
                    <a:pt x="895729" y="1492078"/>
                    <a:pt x="930856" y="1493502"/>
                  </a:cubicBezTo>
                  <a:lnTo>
                    <a:pt x="914717" y="1494926"/>
                  </a:lnTo>
                  <a:cubicBezTo>
                    <a:pt x="1042407" y="1492790"/>
                    <a:pt x="1079432" y="1492552"/>
                    <a:pt x="1174132" y="1493027"/>
                  </a:cubicBezTo>
                  <a:cubicBezTo>
                    <a:pt x="1221363" y="1490416"/>
                    <a:pt x="1228958" y="1477837"/>
                    <a:pt x="1313689" y="1480923"/>
                  </a:cubicBezTo>
                  <a:cubicBezTo>
                    <a:pt x="1286157" y="1485907"/>
                    <a:pt x="1320809" y="1484957"/>
                    <a:pt x="1352613" y="1484957"/>
                  </a:cubicBezTo>
                  <a:cubicBezTo>
                    <a:pt x="1332439" y="1485669"/>
                    <a:pt x="1326031" y="1487568"/>
                    <a:pt x="1367803" y="1490891"/>
                  </a:cubicBezTo>
                  <a:cubicBezTo>
                    <a:pt x="1373736" y="1489230"/>
                    <a:pt x="1382755" y="1488280"/>
                    <a:pt x="1391300" y="1487568"/>
                  </a:cubicBezTo>
                  <a:cubicBezTo>
                    <a:pt x="1391537" y="1488043"/>
                    <a:pt x="1393198" y="1488280"/>
                    <a:pt x="1392486" y="1488755"/>
                  </a:cubicBezTo>
                  <a:cubicBezTo>
                    <a:pt x="1445414" y="1487094"/>
                    <a:pt x="1436157" y="1485432"/>
                    <a:pt x="1411711" y="1484720"/>
                  </a:cubicBezTo>
                  <a:cubicBezTo>
                    <a:pt x="1412898" y="1484008"/>
                    <a:pt x="1410762" y="1483059"/>
                    <a:pt x="1403167" y="1481635"/>
                  </a:cubicBezTo>
                  <a:cubicBezTo>
                    <a:pt x="1457993" y="1488043"/>
                    <a:pt x="1556253" y="1481160"/>
                    <a:pt x="1562898" y="1489704"/>
                  </a:cubicBezTo>
                  <a:cubicBezTo>
                    <a:pt x="1722155" y="1487806"/>
                    <a:pt x="1835842" y="1478787"/>
                    <a:pt x="1968278" y="1475464"/>
                  </a:cubicBezTo>
                  <a:cubicBezTo>
                    <a:pt x="1983231" y="1479973"/>
                    <a:pt x="1952139" y="1483771"/>
                    <a:pt x="1913690" y="1485432"/>
                  </a:cubicBezTo>
                  <a:lnTo>
                    <a:pt x="2007677" y="1483771"/>
                  </a:lnTo>
                  <a:cubicBezTo>
                    <a:pt x="2006965" y="1490179"/>
                    <a:pt x="1953563" y="1487331"/>
                    <a:pt x="1924845" y="1488755"/>
                  </a:cubicBezTo>
                  <a:cubicBezTo>
                    <a:pt x="2036633" y="1498961"/>
                    <a:pt x="2155541" y="1478549"/>
                    <a:pt x="2286792" y="1487806"/>
                  </a:cubicBezTo>
                  <a:lnTo>
                    <a:pt x="2314086" y="1482821"/>
                  </a:lnTo>
                  <a:lnTo>
                    <a:pt x="2321918" y="1483771"/>
                  </a:lnTo>
                  <a:cubicBezTo>
                    <a:pt x="2321444" y="1481160"/>
                    <a:pt x="2350874" y="1477600"/>
                    <a:pt x="2370336" y="1476651"/>
                  </a:cubicBezTo>
                  <a:cubicBezTo>
                    <a:pt x="2388849" y="1482109"/>
                    <a:pt x="2369149" y="1489467"/>
                    <a:pt x="2433944" y="1488992"/>
                  </a:cubicBezTo>
                  <a:cubicBezTo>
                    <a:pt x="2485210" y="1494451"/>
                    <a:pt x="2579909" y="1486381"/>
                    <a:pt x="2647077" y="1483296"/>
                  </a:cubicBezTo>
                  <a:cubicBezTo>
                    <a:pt x="2610764" y="1482347"/>
                    <a:pt x="2622631" y="1479261"/>
                    <a:pt x="2638058" y="1477363"/>
                  </a:cubicBezTo>
                  <a:cubicBezTo>
                    <a:pt x="2670574" y="1477363"/>
                    <a:pt x="2689324" y="1482821"/>
                    <a:pt x="2714245" y="1480211"/>
                  </a:cubicBezTo>
                  <a:lnTo>
                    <a:pt x="2717330" y="1487806"/>
                  </a:lnTo>
                  <a:cubicBezTo>
                    <a:pt x="2704514" y="1480685"/>
                    <a:pt x="2802061" y="1480211"/>
                    <a:pt x="2814166" y="1477125"/>
                  </a:cubicBezTo>
                  <a:cubicBezTo>
                    <a:pt x="2832679" y="1482584"/>
                    <a:pt x="2763849" y="1481872"/>
                    <a:pt x="2755542" y="1486144"/>
                  </a:cubicBezTo>
                  <a:cubicBezTo>
                    <a:pt x="2885843" y="1485432"/>
                    <a:pt x="2820574" y="1485907"/>
                    <a:pt x="2950875" y="1485195"/>
                  </a:cubicBezTo>
                  <a:cubicBezTo>
                    <a:pt x="3020416" y="1479499"/>
                    <a:pt x="2938296" y="1478075"/>
                    <a:pt x="2971524" y="1471666"/>
                  </a:cubicBezTo>
                  <a:cubicBezTo>
                    <a:pt x="3032758" y="1470242"/>
                    <a:pt x="3092806" y="1465021"/>
                    <a:pt x="3163059" y="1469530"/>
                  </a:cubicBezTo>
                  <a:lnTo>
                    <a:pt x="3140749" y="1462885"/>
                  </a:lnTo>
                  <a:cubicBezTo>
                    <a:pt x="3256097" y="1457663"/>
                    <a:pt x="3324926" y="1458612"/>
                    <a:pt x="3402537" y="1465258"/>
                  </a:cubicBezTo>
                  <a:cubicBezTo>
                    <a:pt x="4261241" y="1411144"/>
                    <a:pt x="3583392" y="1391444"/>
                    <a:pt x="3583392" y="1391444"/>
                  </a:cubicBezTo>
                  <a:cubicBezTo>
                    <a:pt x="3245417" y="1376729"/>
                    <a:pt x="3070733" y="1396192"/>
                    <a:pt x="2668438" y="1401176"/>
                  </a:cubicBezTo>
                  <a:close/>
                </a:path>
              </a:pathLst>
            </a:custGeom>
            <a:grpFill/>
            <a:ln w="23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D0B7720-CE47-73FF-FBFD-A02E521266DA}"/>
              </a:ext>
            </a:extLst>
          </p:cNvPr>
          <p:cNvSpPr txBox="1"/>
          <p:nvPr/>
        </p:nvSpPr>
        <p:spPr>
          <a:xfrm>
            <a:off x="9314772" y="2210182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FED7AA-F9B1-1EDC-8592-A5340BC4DDA1}"/>
              </a:ext>
            </a:extLst>
          </p:cNvPr>
          <p:cNvSpPr txBox="1"/>
          <p:nvPr/>
        </p:nvSpPr>
        <p:spPr>
          <a:xfrm>
            <a:off x="8346800" y="2533656"/>
            <a:ext cx="270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82023F2-A655-66FC-0B80-C4628B40A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4136" y="1876041"/>
            <a:ext cx="3361311" cy="232173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4E33623-121B-FD47-0DC3-6526668C4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89144" y="3964986"/>
            <a:ext cx="4265950" cy="2080093"/>
          </a:xfrm>
          <a:prstGeom prst="rect">
            <a:avLst/>
          </a:prstGeom>
        </p:spPr>
      </p:pic>
      <p:grpSp>
        <p:nvGrpSpPr>
          <p:cNvPr id="31" name="Graphic 28">
            <a:extLst>
              <a:ext uri="{FF2B5EF4-FFF2-40B4-BE49-F238E27FC236}">
                <a16:creationId xmlns:a16="http://schemas.microsoft.com/office/drawing/2014/main" id="{113B0E62-E46D-D4D5-D5AB-9D1F5EFA8133}"/>
              </a:ext>
            </a:extLst>
          </p:cNvPr>
          <p:cNvGrpSpPr/>
          <p:nvPr/>
        </p:nvGrpSpPr>
        <p:grpSpPr>
          <a:xfrm>
            <a:off x="11012650" y="2878915"/>
            <a:ext cx="844777" cy="1823571"/>
            <a:chOff x="6605016" y="1975103"/>
            <a:chExt cx="744135" cy="2255329"/>
          </a:xfrm>
          <a:solidFill>
            <a:srgbClr val="3F3F3F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010F84C-2EEC-0194-5144-714F58347CD7}"/>
                </a:ext>
              </a:extLst>
            </p:cNvPr>
            <p:cNvSpPr/>
            <p:nvPr/>
          </p:nvSpPr>
          <p:spPr>
            <a:xfrm>
              <a:off x="7245191" y="2544984"/>
              <a:ext cx="1524" cy="565"/>
            </a:xfrm>
            <a:custGeom>
              <a:avLst/>
              <a:gdLst>
                <a:gd name="connsiteX0" fmla="*/ 1524 w 1524"/>
                <a:gd name="connsiteY0" fmla="*/ 476 h 565"/>
                <a:gd name="connsiteX1" fmla="*/ 0 w 1524"/>
                <a:gd name="connsiteY1" fmla="*/ 0 h 565"/>
                <a:gd name="connsiteX2" fmla="*/ 1524 w 1524"/>
                <a:gd name="connsiteY2" fmla="*/ 476 h 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" h="565">
                  <a:moveTo>
                    <a:pt x="1524" y="476"/>
                  </a:moveTo>
                  <a:cubicBezTo>
                    <a:pt x="1524" y="476"/>
                    <a:pt x="572" y="0"/>
                    <a:pt x="0" y="0"/>
                  </a:cubicBezTo>
                  <a:cubicBezTo>
                    <a:pt x="762" y="572"/>
                    <a:pt x="1238" y="667"/>
                    <a:pt x="1524" y="476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419570D-2D29-51DB-984D-2E523F3BBB68}"/>
                </a:ext>
              </a:extLst>
            </p:cNvPr>
            <p:cNvSpPr/>
            <p:nvPr/>
          </p:nvSpPr>
          <p:spPr>
            <a:xfrm>
              <a:off x="7297674" y="2933699"/>
              <a:ext cx="381" cy="4667"/>
            </a:xfrm>
            <a:custGeom>
              <a:avLst/>
              <a:gdLst>
                <a:gd name="connsiteX0" fmla="*/ 381 w 381"/>
                <a:gd name="connsiteY0" fmla="*/ 4667 h 4667"/>
                <a:gd name="connsiteX1" fmla="*/ 0 w 381"/>
                <a:gd name="connsiteY1" fmla="*/ 0 h 4667"/>
                <a:gd name="connsiteX2" fmla="*/ 381 w 381"/>
                <a:gd name="connsiteY2" fmla="*/ 4667 h 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" h="4667">
                  <a:moveTo>
                    <a:pt x="381" y="4667"/>
                  </a:moveTo>
                  <a:lnTo>
                    <a:pt x="0" y="0"/>
                  </a:lnTo>
                  <a:cubicBezTo>
                    <a:pt x="0" y="3048"/>
                    <a:pt x="95" y="4191"/>
                    <a:pt x="381" y="466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2F5C7A3-4DBC-6FD9-C7BE-9CD6111FB932}"/>
                </a:ext>
              </a:extLst>
            </p:cNvPr>
            <p:cNvSpPr/>
            <p:nvPr/>
          </p:nvSpPr>
          <p:spPr>
            <a:xfrm>
              <a:off x="7136701" y="2314288"/>
              <a:ext cx="9048" cy="14287"/>
            </a:xfrm>
            <a:custGeom>
              <a:avLst/>
              <a:gdLst>
                <a:gd name="connsiteX0" fmla="*/ 8477 w 9048"/>
                <a:gd name="connsiteY0" fmla="*/ 14002 h 14287"/>
                <a:gd name="connsiteX1" fmla="*/ 9049 w 9048"/>
                <a:gd name="connsiteY1" fmla="*/ 14288 h 14287"/>
                <a:gd name="connsiteX2" fmla="*/ 0 w 9048"/>
                <a:gd name="connsiteY2" fmla="*/ 0 h 14287"/>
                <a:gd name="connsiteX3" fmla="*/ 8477 w 9048"/>
                <a:gd name="connsiteY3" fmla="*/ 14002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" h="14287">
                  <a:moveTo>
                    <a:pt x="8477" y="14002"/>
                  </a:moveTo>
                  <a:cubicBezTo>
                    <a:pt x="8477" y="14002"/>
                    <a:pt x="8858" y="14192"/>
                    <a:pt x="9049" y="14288"/>
                  </a:cubicBezTo>
                  <a:cubicBezTo>
                    <a:pt x="7049" y="11144"/>
                    <a:pt x="4382" y="6858"/>
                    <a:pt x="0" y="0"/>
                  </a:cubicBezTo>
                  <a:lnTo>
                    <a:pt x="8477" y="14002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EC7DEFF-4D84-25B7-F1C2-19118C2D837B}"/>
                </a:ext>
              </a:extLst>
            </p:cNvPr>
            <p:cNvSpPr/>
            <p:nvPr/>
          </p:nvSpPr>
          <p:spPr>
            <a:xfrm>
              <a:off x="7016115" y="3726179"/>
              <a:ext cx="2857" cy="4476"/>
            </a:xfrm>
            <a:custGeom>
              <a:avLst/>
              <a:gdLst>
                <a:gd name="connsiteX0" fmla="*/ 0 w 2857"/>
                <a:gd name="connsiteY0" fmla="*/ 4477 h 4476"/>
                <a:gd name="connsiteX1" fmla="*/ 2857 w 2857"/>
                <a:gd name="connsiteY1" fmla="*/ 0 h 4476"/>
                <a:gd name="connsiteX2" fmla="*/ 0 w 2857"/>
                <a:gd name="connsiteY2" fmla="*/ 4477 h 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4476">
                  <a:moveTo>
                    <a:pt x="0" y="4477"/>
                  </a:moveTo>
                  <a:lnTo>
                    <a:pt x="2857" y="0"/>
                  </a:lnTo>
                  <a:cubicBezTo>
                    <a:pt x="1524" y="2000"/>
                    <a:pt x="571" y="3238"/>
                    <a:pt x="0" y="447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753D453-664C-FC53-80AD-1FDDCEEB0781}"/>
                </a:ext>
              </a:extLst>
            </p:cNvPr>
            <p:cNvSpPr/>
            <p:nvPr/>
          </p:nvSpPr>
          <p:spPr>
            <a:xfrm>
              <a:off x="7235094" y="3277837"/>
              <a:ext cx="1273" cy="6762"/>
            </a:xfrm>
            <a:custGeom>
              <a:avLst/>
              <a:gdLst>
                <a:gd name="connsiteX0" fmla="*/ 1048 w 1273"/>
                <a:gd name="connsiteY0" fmla="*/ 0 h 6762"/>
                <a:gd name="connsiteX1" fmla="*/ 0 w 1273"/>
                <a:gd name="connsiteY1" fmla="*/ 6763 h 6762"/>
                <a:gd name="connsiteX2" fmla="*/ 1048 w 1273"/>
                <a:gd name="connsiteY2" fmla="*/ 0 h 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3" h="6762">
                  <a:moveTo>
                    <a:pt x="1048" y="0"/>
                  </a:moveTo>
                  <a:cubicBezTo>
                    <a:pt x="1048" y="1619"/>
                    <a:pt x="571" y="4286"/>
                    <a:pt x="0" y="6763"/>
                  </a:cubicBezTo>
                  <a:cubicBezTo>
                    <a:pt x="1048" y="3715"/>
                    <a:pt x="1619" y="1143"/>
                    <a:pt x="1048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648301F-F1B8-6638-038E-14BB523C030F}"/>
                </a:ext>
              </a:extLst>
            </p:cNvPr>
            <p:cNvSpPr/>
            <p:nvPr/>
          </p:nvSpPr>
          <p:spPr>
            <a:xfrm>
              <a:off x="7093553" y="2207704"/>
              <a:ext cx="3026" cy="6667"/>
            </a:xfrm>
            <a:custGeom>
              <a:avLst/>
              <a:gdLst>
                <a:gd name="connsiteX0" fmla="*/ 0 w 3026"/>
                <a:gd name="connsiteY0" fmla="*/ 0 h 6667"/>
                <a:gd name="connsiteX1" fmla="*/ 2858 w 3026"/>
                <a:gd name="connsiteY1" fmla="*/ 6667 h 6667"/>
                <a:gd name="connsiteX2" fmla="*/ 0 w 3026"/>
                <a:gd name="connsiteY2" fmla="*/ 0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6" h="6667">
                  <a:moveTo>
                    <a:pt x="0" y="0"/>
                  </a:moveTo>
                  <a:lnTo>
                    <a:pt x="2858" y="6667"/>
                  </a:lnTo>
                  <a:cubicBezTo>
                    <a:pt x="3429" y="6096"/>
                    <a:pt x="2572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B473BA9-0B1A-FFEA-8E38-4DAA7D21EAB3}"/>
                </a:ext>
              </a:extLst>
            </p:cNvPr>
            <p:cNvSpPr/>
            <p:nvPr/>
          </p:nvSpPr>
          <p:spPr>
            <a:xfrm>
              <a:off x="6919721" y="2030348"/>
              <a:ext cx="398" cy="780"/>
            </a:xfrm>
            <a:custGeom>
              <a:avLst/>
              <a:gdLst>
                <a:gd name="connsiteX0" fmla="*/ 0 w 398"/>
                <a:gd name="connsiteY0" fmla="*/ 0 h 780"/>
                <a:gd name="connsiteX1" fmla="*/ 191 w 398"/>
                <a:gd name="connsiteY1" fmla="*/ 762 h 780"/>
                <a:gd name="connsiteX2" fmla="*/ 0 w 398"/>
                <a:gd name="connsiteY2" fmla="*/ 0 h 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8" h="780">
                  <a:moveTo>
                    <a:pt x="0" y="0"/>
                  </a:moveTo>
                  <a:cubicBezTo>
                    <a:pt x="0" y="0"/>
                    <a:pt x="0" y="381"/>
                    <a:pt x="191" y="762"/>
                  </a:cubicBezTo>
                  <a:cubicBezTo>
                    <a:pt x="571" y="857"/>
                    <a:pt x="381" y="571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976A5E1-A004-F29A-8C9D-BFC83E7C17E3}"/>
                </a:ext>
              </a:extLst>
            </p:cNvPr>
            <p:cNvSpPr/>
            <p:nvPr/>
          </p:nvSpPr>
          <p:spPr>
            <a:xfrm>
              <a:off x="6983634" y="2103082"/>
              <a:ext cx="5429" cy="4418"/>
            </a:xfrm>
            <a:custGeom>
              <a:avLst/>
              <a:gdLst>
                <a:gd name="connsiteX0" fmla="*/ 0 w 5429"/>
                <a:gd name="connsiteY0" fmla="*/ 37 h 4418"/>
                <a:gd name="connsiteX1" fmla="*/ 5429 w 5429"/>
                <a:gd name="connsiteY1" fmla="*/ 4418 h 4418"/>
                <a:gd name="connsiteX2" fmla="*/ 0 w 5429"/>
                <a:gd name="connsiteY2" fmla="*/ 37 h 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" h="4418">
                  <a:moveTo>
                    <a:pt x="0" y="37"/>
                  </a:moveTo>
                  <a:cubicBezTo>
                    <a:pt x="1619" y="1370"/>
                    <a:pt x="3524" y="2894"/>
                    <a:pt x="5429" y="4418"/>
                  </a:cubicBezTo>
                  <a:cubicBezTo>
                    <a:pt x="3334" y="2323"/>
                    <a:pt x="667" y="-344"/>
                    <a:pt x="0" y="3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60FFB82-9200-418E-E96D-055A84D93212}"/>
                </a:ext>
              </a:extLst>
            </p:cNvPr>
            <p:cNvSpPr/>
            <p:nvPr/>
          </p:nvSpPr>
          <p:spPr>
            <a:xfrm>
              <a:off x="6989063" y="2107501"/>
              <a:ext cx="2666" cy="2047"/>
            </a:xfrm>
            <a:custGeom>
              <a:avLst/>
              <a:gdLst>
                <a:gd name="connsiteX0" fmla="*/ 2667 w 2666"/>
                <a:gd name="connsiteY0" fmla="*/ 2000 h 2047"/>
                <a:gd name="connsiteX1" fmla="*/ 0 w 2666"/>
                <a:gd name="connsiteY1" fmla="*/ 0 h 2047"/>
                <a:gd name="connsiteX2" fmla="*/ 2667 w 2666"/>
                <a:gd name="connsiteY2" fmla="*/ 2000 h 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6" h="2047">
                  <a:moveTo>
                    <a:pt x="2667" y="2000"/>
                  </a:moveTo>
                  <a:cubicBezTo>
                    <a:pt x="1810" y="1333"/>
                    <a:pt x="953" y="667"/>
                    <a:pt x="0" y="0"/>
                  </a:cubicBezTo>
                  <a:cubicBezTo>
                    <a:pt x="1333" y="1238"/>
                    <a:pt x="2477" y="2286"/>
                    <a:pt x="2667" y="200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4DCDF38-69EF-86E6-9A68-84D230D902C2}"/>
                </a:ext>
              </a:extLst>
            </p:cNvPr>
            <p:cNvSpPr/>
            <p:nvPr/>
          </p:nvSpPr>
          <p:spPr>
            <a:xfrm>
              <a:off x="6884098" y="1989581"/>
              <a:ext cx="12858" cy="15335"/>
            </a:xfrm>
            <a:custGeom>
              <a:avLst/>
              <a:gdLst>
                <a:gd name="connsiteX0" fmla="*/ 12859 w 12858"/>
                <a:gd name="connsiteY0" fmla="*/ 15335 h 15335"/>
                <a:gd name="connsiteX1" fmla="*/ 0 w 12858"/>
                <a:gd name="connsiteY1" fmla="*/ 0 h 15335"/>
                <a:gd name="connsiteX2" fmla="*/ 12859 w 12858"/>
                <a:gd name="connsiteY2" fmla="*/ 15335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" h="15335">
                  <a:moveTo>
                    <a:pt x="12859" y="15335"/>
                  </a:moveTo>
                  <a:cubicBezTo>
                    <a:pt x="8953" y="9239"/>
                    <a:pt x="4572" y="4858"/>
                    <a:pt x="0" y="0"/>
                  </a:cubicBezTo>
                  <a:lnTo>
                    <a:pt x="12859" y="1533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EA9888D-1678-7DE1-CC98-0CC6BCAC18CB}"/>
                </a:ext>
              </a:extLst>
            </p:cNvPr>
            <p:cNvSpPr/>
            <p:nvPr/>
          </p:nvSpPr>
          <p:spPr>
            <a:xfrm>
              <a:off x="6696551" y="4049681"/>
              <a:ext cx="952" cy="1490"/>
            </a:xfrm>
            <a:custGeom>
              <a:avLst/>
              <a:gdLst>
                <a:gd name="connsiteX0" fmla="*/ 0 w 952"/>
                <a:gd name="connsiteY0" fmla="*/ 62 h 1490"/>
                <a:gd name="connsiteX1" fmla="*/ 952 w 952"/>
                <a:gd name="connsiteY1" fmla="*/ 1491 h 1490"/>
                <a:gd name="connsiteX2" fmla="*/ 0 w 952"/>
                <a:gd name="connsiteY2" fmla="*/ 62 h 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90">
                  <a:moveTo>
                    <a:pt x="0" y="62"/>
                  </a:moveTo>
                  <a:lnTo>
                    <a:pt x="952" y="1491"/>
                  </a:lnTo>
                  <a:cubicBezTo>
                    <a:pt x="571" y="62"/>
                    <a:pt x="286" y="-129"/>
                    <a:pt x="0" y="6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81ADD9C-3639-5FB3-FA36-25CBAC702BDC}"/>
                </a:ext>
              </a:extLst>
            </p:cNvPr>
            <p:cNvSpPr/>
            <p:nvPr/>
          </p:nvSpPr>
          <p:spPr>
            <a:xfrm>
              <a:off x="6876383" y="2001582"/>
              <a:ext cx="2476" cy="4476"/>
            </a:xfrm>
            <a:custGeom>
              <a:avLst/>
              <a:gdLst>
                <a:gd name="connsiteX0" fmla="*/ 2477 w 2476"/>
                <a:gd name="connsiteY0" fmla="*/ 4477 h 4476"/>
                <a:gd name="connsiteX1" fmla="*/ 0 w 2476"/>
                <a:gd name="connsiteY1" fmla="*/ 0 h 4476"/>
                <a:gd name="connsiteX2" fmla="*/ 2477 w 2476"/>
                <a:gd name="connsiteY2" fmla="*/ 4477 h 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" h="4476">
                  <a:moveTo>
                    <a:pt x="2477" y="4477"/>
                  </a:moveTo>
                  <a:lnTo>
                    <a:pt x="0" y="0"/>
                  </a:lnTo>
                  <a:cubicBezTo>
                    <a:pt x="762" y="1715"/>
                    <a:pt x="1524" y="3143"/>
                    <a:pt x="2477" y="447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2B1B07-F8C7-618B-9884-29E2773B4B7F}"/>
                </a:ext>
              </a:extLst>
            </p:cNvPr>
            <p:cNvSpPr/>
            <p:nvPr/>
          </p:nvSpPr>
          <p:spPr>
            <a:xfrm>
              <a:off x="7173372" y="2313336"/>
              <a:ext cx="12477" cy="18239"/>
            </a:xfrm>
            <a:custGeom>
              <a:avLst/>
              <a:gdLst>
                <a:gd name="connsiteX0" fmla="*/ 0 w 12477"/>
                <a:gd name="connsiteY0" fmla="*/ 0 h 18239"/>
                <a:gd name="connsiteX1" fmla="*/ 12478 w 12477"/>
                <a:gd name="connsiteY1" fmla="*/ 18193 h 18239"/>
                <a:gd name="connsiteX2" fmla="*/ 0 w 12477"/>
                <a:gd name="connsiteY2" fmla="*/ 0 h 1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7" h="18239">
                  <a:moveTo>
                    <a:pt x="0" y="0"/>
                  </a:moveTo>
                  <a:cubicBezTo>
                    <a:pt x="5429" y="5144"/>
                    <a:pt x="10954" y="19145"/>
                    <a:pt x="12478" y="18193"/>
                  </a:cubicBezTo>
                  <a:cubicBezTo>
                    <a:pt x="8287" y="11716"/>
                    <a:pt x="4096" y="1524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B5D9DA5-ED0B-5626-4A01-566BEF4C101D}"/>
                </a:ext>
              </a:extLst>
            </p:cNvPr>
            <p:cNvSpPr/>
            <p:nvPr/>
          </p:nvSpPr>
          <p:spPr>
            <a:xfrm>
              <a:off x="6642639" y="3870197"/>
              <a:ext cx="8000" cy="3428"/>
            </a:xfrm>
            <a:custGeom>
              <a:avLst/>
              <a:gdLst>
                <a:gd name="connsiteX0" fmla="*/ 0 w 8000"/>
                <a:gd name="connsiteY0" fmla="*/ 0 h 3428"/>
                <a:gd name="connsiteX1" fmla="*/ 8001 w 8000"/>
                <a:gd name="connsiteY1" fmla="*/ 3429 h 3428"/>
                <a:gd name="connsiteX2" fmla="*/ 0 w 8000"/>
                <a:gd name="connsiteY2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" h="3428">
                  <a:moveTo>
                    <a:pt x="0" y="0"/>
                  </a:moveTo>
                  <a:lnTo>
                    <a:pt x="8001" y="3429"/>
                  </a:lnTo>
                  <a:cubicBezTo>
                    <a:pt x="4191" y="1714"/>
                    <a:pt x="1810" y="667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679A5D9-9E59-8818-46BB-FF94A9A3138E}"/>
                </a:ext>
              </a:extLst>
            </p:cNvPr>
            <p:cNvSpPr/>
            <p:nvPr/>
          </p:nvSpPr>
          <p:spPr>
            <a:xfrm>
              <a:off x="6878859" y="2006059"/>
              <a:ext cx="2857" cy="5143"/>
            </a:xfrm>
            <a:custGeom>
              <a:avLst/>
              <a:gdLst>
                <a:gd name="connsiteX0" fmla="*/ 0 w 2857"/>
                <a:gd name="connsiteY0" fmla="*/ 0 h 5143"/>
                <a:gd name="connsiteX1" fmla="*/ 2858 w 2857"/>
                <a:gd name="connsiteY1" fmla="*/ 5143 h 5143"/>
                <a:gd name="connsiteX2" fmla="*/ 2667 w 2857"/>
                <a:gd name="connsiteY2" fmla="*/ 3143 h 5143"/>
                <a:gd name="connsiteX3" fmla="*/ 95 w 2857"/>
                <a:gd name="connsiteY3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5143">
                  <a:moveTo>
                    <a:pt x="0" y="0"/>
                  </a:moveTo>
                  <a:lnTo>
                    <a:pt x="2858" y="5143"/>
                  </a:lnTo>
                  <a:cubicBezTo>
                    <a:pt x="2858" y="4572"/>
                    <a:pt x="2762" y="3810"/>
                    <a:pt x="2667" y="3143"/>
                  </a:cubicBezTo>
                  <a:cubicBezTo>
                    <a:pt x="1714" y="2191"/>
                    <a:pt x="857" y="1143"/>
                    <a:pt x="9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CE978FA-24C4-8FCF-F926-32653293D9ED}"/>
                </a:ext>
              </a:extLst>
            </p:cNvPr>
            <p:cNvSpPr/>
            <p:nvPr/>
          </p:nvSpPr>
          <p:spPr>
            <a:xfrm>
              <a:off x="7038403" y="3486340"/>
              <a:ext cx="571" cy="1904"/>
            </a:xfrm>
            <a:custGeom>
              <a:avLst/>
              <a:gdLst>
                <a:gd name="connsiteX0" fmla="*/ 571 w 571"/>
                <a:gd name="connsiteY0" fmla="*/ 0 h 1904"/>
                <a:gd name="connsiteX1" fmla="*/ 476 w 571"/>
                <a:gd name="connsiteY1" fmla="*/ 286 h 1904"/>
                <a:gd name="connsiteX2" fmla="*/ 0 w 571"/>
                <a:gd name="connsiteY2" fmla="*/ 1905 h 1904"/>
                <a:gd name="connsiteX3" fmla="*/ 571 w 571"/>
                <a:gd name="connsiteY3" fmla="*/ 95 h 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904">
                  <a:moveTo>
                    <a:pt x="571" y="0"/>
                  </a:moveTo>
                  <a:cubicBezTo>
                    <a:pt x="571" y="0"/>
                    <a:pt x="571" y="95"/>
                    <a:pt x="476" y="286"/>
                  </a:cubicBezTo>
                  <a:cubicBezTo>
                    <a:pt x="286" y="857"/>
                    <a:pt x="191" y="1333"/>
                    <a:pt x="0" y="1905"/>
                  </a:cubicBezTo>
                  <a:lnTo>
                    <a:pt x="571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B722D74-E28B-97A0-5CF5-EEAD46503964}"/>
                </a:ext>
              </a:extLst>
            </p:cNvPr>
            <p:cNvSpPr/>
            <p:nvPr/>
          </p:nvSpPr>
          <p:spPr>
            <a:xfrm>
              <a:off x="7057453" y="3449097"/>
              <a:ext cx="3714" cy="8477"/>
            </a:xfrm>
            <a:custGeom>
              <a:avLst/>
              <a:gdLst>
                <a:gd name="connsiteX0" fmla="*/ 3715 w 3714"/>
                <a:gd name="connsiteY0" fmla="*/ 0 h 8477"/>
                <a:gd name="connsiteX1" fmla="*/ 0 w 3714"/>
                <a:gd name="connsiteY1" fmla="*/ 8477 h 8477"/>
                <a:gd name="connsiteX2" fmla="*/ 3715 w 3714"/>
                <a:gd name="connsiteY2" fmla="*/ 0 h 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4" h="8477">
                  <a:moveTo>
                    <a:pt x="3715" y="0"/>
                  </a:moveTo>
                  <a:cubicBezTo>
                    <a:pt x="2476" y="2762"/>
                    <a:pt x="1333" y="5525"/>
                    <a:pt x="0" y="8477"/>
                  </a:cubicBezTo>
                  <a:cubicBezTo>
                    <a:pt x="2381" y="4191"/>
                    <a:pt x="3238" y="1810"/>
                    <a:pt x="371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D06806C-40F1-D0F3-EDA4-4EAF4DDF8057}"/>
                </a:ext>
              </a:extLst>
            </p:cNvPr>
            <p:cNvSpPr/>
            <p:nvPr/>
          </p:nvSpPr>
          <p:spPr>
            <a:xfrm>
              <a:off x="6876573" y="1981009"/>
              <a:ext cx="7524" cy="8667"/>
            </a:xfrm>
            <a:custGeom>
              <a:avLst/>
              <a:gdLst>
                <a:gd name="connsiteX0" fmla="*/ 7525 w 7524"/>
                <a:gd name="connsiteY0" fmla="*/ 8668 h 8667"/>
                <a:gd name="connsiteX1" fmla="*/ 0 w 7524"/>
                <a:gd name="connsiteY1" fmla="*/ 0 h 8667"/>
                <a:gd name="connsiteX2" fmla="*/ 7525 w 7524"/>
                <a:gd name="connsiteY2" fmla="*/ 8668 h 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" h="8667">
                  <a:moveTo>
                    <a:pt x="7525" y="8668"/>
                  </a:moveTo>
                  <a:lnTo>
                    <a:pt x="0" y="0"/>
                  </a:lnTo>
                  <a:cubicBezTo>
                    <a:pt x="2477" y="3334"/>
                    <a:pt x="4953" y="6096"/>
                    <a:pt x="7525" y="8668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CACF142-E5DA-30D6-2054-91F04B0C4051}"/>
                </a:ext>
              </a:extLst>
            </p:cNvPr>
            <p:cNvSpPr/>
            <p:nvPr/>
          </p:nvSpPr>
          <p:spPr>
            <a:xfrm>
              <a:off x="7202519" y="2994468"/>
              <a:ext cx="227" cy="4381"/>
            </a:xfrm>
            <a:custGeom>
              <a:avLst/>
              <a:gdLst>
                <a:gd name="connsiteX0" fmla="*/ 191 w 227"/>
                <a:gd name="connsiteY0" fmla="*/ 0 h 4381"/>
                <a:gd name="connsiteX1" fmla="*/ 0 w 227"/>
                <a:gd name="connsiteY1" fmla="*/ 4381 h 4381"/>
                <a:gd name="connsiteX2" fmla="*/ 191 w 227"/>
                <a:gd name="connsiteY2" fmla="*/ 0 h 4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" h="4381">
                  <a:moveTo>
                    <a:pt x="191" y="0"/>
                  </a:moveTo>
                  <a:cubicBezTo>
                    <a:pt x="191" y="1524"/>
                    <a:pt x="95" y="2953"/>
                    <a:pt x="0" y="4381"/>
                  </a:cubicBezTo>
                  <a:cubicBezTo>
                    <a:pt x="191" y="2477"/>
                    <a:pt x="286" y="1048"/>
                    <a:pt x="19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B6A8B63-8E4B-3A1E-1A5A-1427457C2CDC}"/>
                </a:ext>
              </a:extLst>
            </p:cNvPr>
            <p:cNvSpPr/>
            <p:nvPr/>
          </p:nvSpPr>
          <p:spPr>
            <a:xfrm>
              <a:off x="7246334" y="3243348"/>
              <a:ext cx="1333" cy="3723"/>
            </a:xfrm>
            <a:custGeom>
              <a:avLst/>
              <a:gdLst>
                <a:gd name="connsiteX0" fmla="*/ 0 w 1333"/>
                <a:gd name="connsiteY0" fmla="*/ 3724 h 3723"/>
                <a:gd name="connsiteX1" fmla="*/ 1333 w 1333"/>
                <a:gd name="connsiteY1" fmla="*/ 200 h 3723"/>
                <a:gd name="connsiteX2" fmla="*/ 0 w 1333"/>
                <a:gd name="connsiteY2" fmla="*/ 3724 h 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" h="3723">
                  <a:moveTo>
                    <a:pt x="0" y="3724"/>
                  </a:moveTo>
                  <a:cubicBezTo>
                    <a:pt x="476" y="2771"/>
                    <a:pt x="857" y="1438"/>
                    <a:pt x="1333" y="200"/>
                  </a:cubicBezTo>
                  <a:cubicBezTo>
                    <a:pt x="1048" y="-277"/>
                    <a:pt x="667" y="-181"/>
                    <a:pt x="0" y="3724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C17E49E-C93A-9B3B-11FF-1C9A6F0FBE5E}"/>
                </a:ext>
              </a:extLst>
            </p:cNvPr>
            <p:cNvSpPr/>
            <p:nvPr/>
          </p:nvSpPr>
          <p:spPr>
            <a:xfrm>
              <a:off x="7173087" y="3563492"/>
              <a:ext cx="9525" cy="190"/>
            </a:xfrm>
            <a:custGeom>
              <a:avLst/>
              <a:gdLst>
                <a:gd name="connsiteX0" fmla="*/ 0 w 9525"/>
                <a:gd name="connsiteY0" fmla="*/ 0 h 190"/>
                <a:gd name="connsiteX1" fmla="*/ 0 w 9525"/>
                <a:gd name="connsiteY1" fmla="*/ 95 h 190"/>
                <a:gd name="connsiteX2" fmla="*/ 0 w 9525"/>
                <a:gd name="connsiteY2" fmla="*/ 191 h 190"/>
                <a:gd name="connsiteX3" fmla="*/ 0 w 9525"/>
                <a:gd name="connsiteY3" fmla="*/ 0 h 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">
                  <a:moveTo>
                    <a:pt x="0" y="0"/>
                  </a:moveTo>
                  <a:lnTo>
                    <a:pt x="0" y="95"/>
                  </a:lnTo>
                  <a:lnTo>
                    <a:pt x="0" y="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7028CC9-AB1C-B8BB-8987-507558357583}"/>
                </a:ext>
              </a:extLst>
            </p:cNvPr>
            <p:cNvSpPr/>
            <p:nvPr/>
          </p:nvSpPr>
          <p:spPr>
            <a:xfrm>
              <a:off x="7173182" y="3547014"/>
              <a:ext cx="5715" cy="16478"/>
            </a:xfrm>
            <a:custGeom>
              <a:avLst/>
              <a:gdLst>
                <a:gd name="connsiteX0" fmla="*/ 5715 w 5715"/>
                <a:gd name="connsiteY0" fmla="*/ 0 h 16478"/>
                <a:gd name="connsiteX1" fmla="*/ 0 w 5715"/>
                <a:gd name="connsiteY1" fmla="*/ 16478 h 16478"/>
                <a:gd name="connsiteX2" fmla="*/ 5715 w 5715"/>
                <a:gd name="connsiteY2" fmla="*/ 0 h 1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" h="16478">
                  <a:moveTo>
                    <a:pt x="5715" y="0"/>
                  </a:moveTo>
                  <a:cubicBezTo>
                    <a:pt x="2953" y="4667"/>
                    <a:pt x="667" y="12192"/>
                    <a:pt x="0" y="16478"/>
                  </a:cubicBezTo>
                  <a:cubicBezTo>
                    <a:pt x="2477" y="11621"/>
                    <a:pt x="4382" y="6763"/>
                    <a:pt x="571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DA78B80-C2A5-5DAE-05AC-7BAAB098F7F6}"/>
                </a:ext>
              </a:extLst>
            </p:cNvPr>
            <p:cNvSpPr/>
            <p:nvPr/>
          </p:nvSpPr>
          <p:spPr>
            <a:xfrm>
              <a:off x="7155370" y="3594639"/>
              <a:ext cx="1142" cy="1714"/>
            </a:xfrm>
            <a:custGeom>
              <a:avLst/>
              <a:gdLst>
                <a:gd name="connsiteX0" fmla="*/ 0 w 1142"/>
                <a:gd name="connsiteY0" fmla="*/ 1715 h 1714"/>
                <a:gd name="connsiteX1" fmla="*/ 1143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0" y="1715"/>
                  </a:moveTo>
                  <a:cubicBezTo>
                    <a:pt x="381" y="1143"/>
                    <a:pt x="667" y="667"/>
                    <a:pt x="1143" y="0"/>
                  </a:cubicBezTo>
                  <a:cubicBezTo>
                    <a:pt x="667" y="571"/>
                    <a:pt x="381" y="1143"/>
                    <a:pt x="0" y="171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9CC925B-1748-CEF2-E3AA-960A793BC5A6}"/>
                </a:ext>
              </a:extLst>
            </p:cNvPr>
            <p:cNvSpPr/>
            <p:nvPr/>
          </p:nvSpPr>
          <p:spPr>
            <a:xfrm>
              <a:off x="7290434" y="3273361"/>
              <a:ext cx="190" cy="285"/>
            </a:xfrm>
            <a:custGeom>
              <a:avLst/>
              <a:gdLst>
                <a:gd name="connsiteX0" fmla="*/ 191 w 190"/>
                <a:gd name="connsiteY0" fmla="*/ 0 h 285"/>
                <a:gd name="connsiteX1" fmla="*/ 0 w 190"/>
                <a:gd name="connsiteY1" fmla="*/ 0 h 285"/>
                <a:gd name="connsiteX2" fmla="*/ 95 w 190"/>
                <a:gd name="connsiteY2" fmla="*/ 286 h 285"/>
                <a:gd name="connsiteX3" fmla="*/ 95 w 190"/>
                <a:gd name="connsiteY3" fmla="*/ 95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191" y="0"/>
                  </a:moveTo>
                  <a:cubicBezTo>
                    <a:pt x="191" y="0"/>
                    <a:pt x="95" y="0"/>
                    <a:pt x="0" y="0"/>
                  </a:cubicBezTo>
                  <a:cubicBezTo>
                    <a:pt x="0" y="95"/>
                    <a:pt x="0" y="190"/>
                    <a:pt x="95" y="286"/>
                  </a:cubicBezTo>
                  <a:lnTo>
                    <a:pt x="95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7FED1CC-F0A6-26F6-B677-548F79657048}"/>
                </a:ext>
              </a:extLst>
            </p:cNvPr>
            <p:cNvSpPr/>
            <p:nvPr/>
          </p:nvSpPr>
          <p:spPr>
            <a:xfrm>
              <a:off x="7267575" y="3339845"/>
              <a:ext cx="2381" cy="4286"/>
            </a:xfrm>
            <a:custGeom>
              <a:avLst/>
              <a:gdLst>
                <a:gd name="connsiteX0" fmla="*/ 2381 w 2381"/>
                <a:gd name="connsiteY0" fmla="*/ 0 h 4286"/>
                <a:gd name="connsiteX1" fmla="*/ 0 w 2381"/>
                <a:gd name="connsiteY1" fmla="*/ 4286 h 4286"/>
                <a:gd name="connsiteX2" fmla="*/ 2381 w 2381"/>
                <a:gd name="connsiteY2" fmla="*/ 0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1" h="4286">
                  <a:moveTo>
                    <a:pt x="2381" y="0"/>
                  </a:moveTo>
                  <a:cubicBezTo>
                    <a:pt x="1619" y="1048"/>
                    <a:pt x="857" y="2572"/>
                    <a:pt x="0" y="4286"/>
                  </a:cubicBezTo>
                  <a:cubicBezTo>
                    <a:pt x="762" y="3334"/>
                    <a:pt x="1524" y="1905"/>
                    <a:pt x="238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CE04C24-301A-3210-381C-9F98C5F6D6C2}"/>
                </a:ext>
              </a:extLst>
            </p:cNvPr>
            <p:cNvSpPr/>
            <p:nvPr/>
          </p:nvSpPr>
          <p:spPr>
            <a:xfrm>
              <a:off x="7073741" y="3748467"/>
              <a:ext cx="190" cy="285"/>
            </a:xfrm>
            <a:custGeom>
              <a:avLst/>
              <a:gdLst>
                <a:gd name="connsiteX0" fmla="*/ 191 w 190"/>
                <a:gd name="connsiteY0" fmla="*/ 95 h 285"/>
                <a:gd name="connsiteX1" fmla="*/ 191 w 190"/>
                <a:gd name="connsiteY1" fmla="*/ 0 h 285"/>
                <a:gd name="connsiteX2" fmla="*/ 0 w 190"/>
                <a:gd name="connsiteY2" fmla="*/ 286 h 285"/>
                <a:gd name="connsiteX3" fmla="*/ 191 w 190"/>
                <a:gd name="connsiteY3" fmla="*/ 95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191" y="95"/>
                  </a:moveTo>
                  <a:cubicBezTo>
                    <a:pt x="191" y="95"/>
                    <a:pt x="191" y="0"/>
                    <a:pt x="191" y="0"/>
                  </a:cubicBezTo>
                  <a:cubicBezTo>
                    <a:pt x="191" y="191"/>
                    <a:pt x="95" y="191"/>
                    <a:pt x="0" y="286"/>
                  </a:cubicBezTo>
                  <a:cubicBezTo>
                    <a:pt x="0" y="286"/>
                    <a:pt x="95" y="95"/>
                    <a:pt x="191" y="9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0C2B0E4-5E3B-4424-FE5E-3BA0099E94CD}"/>
                </a:ext>
              </a:extLst>
            </p:cNvPr>
            <p:cNvSpPr/>
            <p:nvPr/>
          </p:nvSpPr>
          <p:spPr>
            <a:xfrm>
              <a:off x="6605016" y="1975103"/>
              <a:ext cx="744135" cy="2255329"/>
            </a:xfrm>
            <a:custGeom>
              <a:avLst/>
              <a:gdLst>
                <a:gd name="connsiteX0" fmla="*/ 96298 w 744135"/>
                <a:gd name="connsiteY0" fmla="*/ 2231041 h 2255329"/>
                <a:gd name="connsiteX1" fmla="*/ 140970 w 744135"/>
                <a:gd name="connsiteY1" fmla="*/ 2207895 h 2255329"/>
                <a:gd name="connsiteX2" fmla="*/ 164497 w 744135"/>
                <a:gd name="connsiteY2" fmla="*/ 2195227 h 2255329"/>
                <a:gd name="connsiteX3" fmla="*/ 213074 w 744135"/>
                <a:gd name="connsiteY3" fmla="*/ 2169033 h 2255329"/>
                <a:gd name="connsiteX4" fmla="*/ 261747 w 744135"/>
                <a:gd name="connsiteY4" fmla="*/ 2143220 h 2255329"/>
                <a:gd name="connsiteX5" fmla="*/ 302514 w 744135"/>
                <a:gd name="connsiteY5" fmla="*/ 2122456 h 2255329"/>
                <a:gd name="connsiteX6" fmla="*/ 345186 w 744135"/>
                <a:gd name="connsiteY6" fmla="*/ 2101025 h 2255329"/>
                <a:gd name="connsiteX7" fmla="*/ 366141 w 744135"/>
                <a:gd name="connsiteY7" fmla="*/ 2087594 h 2255329"/>
                <a:gd name="connsiteX8" fmla="*/ 328898 w 744135"/>
                <a:gd name="connsiteY8" fmla="*/ 2059019 h 2255329"/>
                <a:gd name="connsiteX9" fmla="*/ 309753 w 744135"/>
                <a:gd name="connsiteY9" fmla="*/ 2043970 h 2255329"/>
                <a:gd name="connsiteX10" fmla="*/ 300133 w 744135"/>
                <a:gd name="connsiteY10" fmla="*/ 2036350 h 2255329"/>
                <a:gd name="connsiteX11" fmla="*/ 295846 w 744135"/>
                <a:gd name="connsiteY11" fmla="*/ 2033016 h 2255329"/>
                <a:gd name="connsiteX12" fmla="*/ 295370 w 744135"/>
                <a:gd name="connsiteY12" fmla="*/ 2032730 h 2255329"/>
                <a:gd name="connsiteX13" fmla="*/ 298609 w 744135"/>
                <a:gd name="connsiteY13" fmla="*/ 2029111 h 2255329"/>
                <a:gd name="connsiteX14" fmla="*/ 295846 w 744135"/>
                <a:gd name="connsiteY14" fmla="*/ 2028825 h 2255329"/>
                <a:gd name="connsiteX15" fmla="*/ 298799 w 744135"/>
                <a:gd name="connsiteY15" fmla="*/ 2027682 h 2255329"/>
                <a:gd name="connsiteX16" fmla="*/ 294989 w 744135"/>
                <a:gd name="connsiteY16" fmla="*/ 2028444 h 2255329"/>
                <a:gd name="connsiteX17" fmla="*/ 295656 w 744135"/>
                <a:gd name="connsiteY17" fmla="*/ 2027110 h 2255329"/>
                <a:gd name="connsiteX18" fmla="*/ 300323 w 744135"/>
                <a:gd name="connsiteY18" fmla="*/ 2026730 h 2255329"/>
                <a:gd name="connsiteX19" fmla="*/ 300609 w 744135"/>
                <a:gd name="connsiteY19" fmla="*/ 2026444 h 2255329"/>
                <a:gd name="connsiteX20" fmla="*/ 318706 w 744135"/>
                <a:gd name="connsiteY20" fmla="*/ 2004822 h 2255329"/>
                <a:gd name="connsiteX21" fmla="*/ 332422 w 744135"/>
                <a:gd name="connsiteY21" fmla="*/ 1983296 h 2255329"/>
                <a:gd name="connsiteX22" fmla="*/ 331660 w 744135"/>
                <a:gd name="connsiteY22" fmla="*/ 1988630 h 2255329"/>
                <a:gd name="connsiteX23" fmla="*/ 388620 w 744135"/>
                <a:gd name="connsiteY23" fmla="*/ 1901952 h 2255329"/>
                <a:gd name="connsiteX24" fmla="*/ 386810 w 744135"/>
                <a:gd name="connsiteY24" fmla="*/ 1905476 h 2255329"/>
                <a:gd name="connsiteX25" fmla="*/ 398717 w 744135"/>
                <a:gd name="connsiteY25" fmla="*/ 1885760 h 2255329"/>
                <a:gd name="connsiteX26" fmla="*/ 385477 w 744135"/>
                <a:gd name="connsiteY26" fmla="*/ 1903762 h 2255329"/>
                <a:gd name="connsiteX27" fmla="*/ 390811 w 744135"/>
                <a:gd name="connsiteY27" fmla="*/ 1887188 h 2255329"/>
                <a:gd name="connsiteX28" fmla="*/ 405193 w 744135"/>
                <a:gd name="connsiteY28" fmla="*/ 1864900 h 2255329"/>
                <a:gd name="connsiteX29" fmla="*/ 437197 w 744135"/>
                <a:gd name="connsiteY29" fmla="*/ 1824990 h 2255329"/>
                <a:gd name="connsiteX30" fmla="*/ 450818 w 744135"/>
                <a:gd name="connsiteY30" fmla="*/ 1794034 h 2255329"/>
                <a:gd name="connsiteX31" fmla="*/ 461772 w 744135"/>
                <a:gd name="connsiteY31" fmla="*/ 1784890 h 2255329"/>
                <a:gd name="connsiteX32" fmla="*/ 461200 w 744135"/>
                <a:gd name="connsiteY32" fmla="*/ 1781366 h 2255329"/>
                <a:gd name="connsiteX33" fmla="*/ 468821 w 744135"/>
                <a:gd name="connsiteY33" fmla="*/ 1773269 h 2255329"/>
                <a:gd name="connsiteX34" fmla="*/ 483108 w 744135"/>
                <a:gd name="connsiteY34" fmla="*/ 1746790 h 2255329"/>
                <a:gd name="connsiteX35" fmla="*/ 479870 w 744135"/>
                <a:gd name="connsiteY35" fmla="*/ 1756601 h 2255329"/>
                <a:gd name="connsiteX36" fmla="*/ 498920 w 744135"/>
                <a:gd name="connsiteY36" fmla="*/ 1724406 h 2255329"/>
                <a:gd name="connsiteX37" fmla="*/ 492823 w 744135"/>
                <a:gd name="connsiteY37" fmla="*/ 1736312 h 2255329"/>
                <a:gd name="connsiteX38" fmla="*/ 503396 w 744135"/>
                <a:gd name="connsiteY38" fmla="*/ 1716119 h 2255329"/>
                <a:gd name="connsiteX39" fmla="*/ 495967 w 744135"/>
                <a:gd name="connsiteY39" fmla="*/ 1721168 h 2255329"/>
                <a:gd name="connsiteX40" fmla="*/ 508825 w 744135"/>
                <a:gd name="connsiteY40" fmla="*/ 1698308 h 2255329"/>
                <a:gd name="connsiteX41" fmla="*/ 505777 w 744135"/>
                <a:gd name="connsiteY41" fmla="*/ 1708214 h 2255329"/>
                <a:gd name="connsiteX42" fmla="*/ 520065 w 744135"/>
                <a:gd name="connsiteY42" fmla="*/ 1679067 h 2255329"/>
                <a:gd name="connsiteX43" fmla="*/ 520637 w 744135"/>
                <a:gd name="connsiteY43" fmla="*/ 1680686 h 2255329"/>
                <a:gd name="connsiteX44" fmla="*/ 545973 w 744135"/>
                <a:gd name="connsiteY44" fmla="*/ 1634204 h 2255329"/>
                <a:gd name="connsiteX45" fmla="*/ 544735 w 744135"/>
                <a:gd name="connsiteY45" fmla="*/ 1638014 h 2255329"/>
                <a:gd name="connsiteX46" fmla="*/ 550355 w 744135"/>
                <a:gd name="connsiteY46" fmla="*/ 1621250 h 2255329"/>
                <a:gd name="connsiteX47" fmla="*/ 542068 w 744135"/>
                <a:gd name="connsiteY47" fmla="*/ 1627727 h 2255329"/>
                <a:gd name="connsiteX48" fmla="*/ 562356 w 744135"/>
                <a:gd name="connsiteY48" fmla="*/ 1583055 h 2255329"/>
                <a:gd name="connsiteX49" fmla="*/ 557784 w 744135"/>
                <a:gd name="connsiteY49" fmla="*/ 1595819 h 2255329"/>
                <a:gd name="connsiteX50" fmla="*/ 554641 w 744135"/>
                <a:gd name="connsiteY50" fmla="*/ 1622584 h 2255329"/>
                <a:gd name="connsiteX51" fmla="*/ 563404 w 744135"/>
                <a:gd name="connsiteY51" fmla="*/ 1606201 h 2255329"/>
                <a:gd name="connsiteX52" fmla="*/ 561404 w 744135"/>
                <a:gd name="connsiteY52" fmla="*/ 1601819 h 2255329"/>
                <a:gd name="connsiteX53" fmla="*/ 568166 w 744135"/>
                <a:gd name="connsiteY53" fmla="*/ 1588580 h 2255329"/>
                <a:gd name="connsiteX54" fmla="*/ 564071 w 744135"/>
                <a:gd name="connsiteY54" fmla="*/ 1584579 h 2255329"/>
                <a:gd name="connsiteX55" fmla="*/ 570643 w 744135"/>
                <a:gd name="connsiteY55" fmla="*/ 1576197 h 2255329"/>
                <a:gd name="connsiteX56" fmla="*/ 580549 w 744135"/>
                <a:gd name="connsiteY56" fmla="*/ 1548956 h 2255329"/>
                <a:gd name="connsiteX57" fmla="*/ 577787 w 744135"/>
                <a:gd name="connsiteY57" fmla="*/ 1556195 h 2255329"/>
                <a:gd name="connsiteX58" fmla="*/ 598075 w 744135"/>
                <a:gd name="connsiteY58" fmla="*/ 1521714 h 2255329"/>
                <a:gd name="connsiteX59" fmla="*/ 596551 w 744135"/>
                <a:gd name="connsiteY59" fmla="*/ 1529906 h 2255329"/>
                <a:gd name="connsiteX60" fmla="*/ 595979 w 744135"/>
                <a:gd name="connsiteY60" fmla="*/ 1529429 h 2255329"/>
                <a:gd name="connsiteX61" fmla="*/ 602361 w 744135"/>
                <a:gd name="connsiteY61" fmla="*/ 1523143 h 2255329"/>
                <a:gd name="connsiteX62" fmla="*/ 612553 w 744135"/>
                <a:gd name="connsiteY62" fmla="*/ 1496473 h 2255329"/>
                <a:gd name="connsiteX63" fmla="*/ 608838 w 744135"/>
                <a:gd name="connsiteY63" fmla="*/ 1497997 h 2255329"/>
                <a:gd name="connsiteX64" fmla="*/ 624173 w 744135"/>
                <a:gd name="connsiteY64" fmla="*/ 1473422 h 2255329"/>
                <a:gd name="connsiteX65" fmla="*/ 623411 w 744135"/>
                <a:gd name="connsiteY65" fmla="*/ 1468184 h 2255329"/>
                <a:gd name="connsiteX66" fmla="*/ 638747 w 744135"/>
                <a:gd name="connsiteY66" fmla="*/ 1434656 h 2255329"/>
                <a:gd name="connsiteX67" fmla="*/ 650081 w 744135"/>
                <a:gd name="connsiteY67" fmla="*/ 1420749 h 2255329"/>
                <a:gd name="connsiteX68" fmla="*/ 662845 w 744135"/>
                <a:gd name="connsiteY68" fmla="*/ 1380935 h 2255329"/>
                <a:gd name="connsiteX69" fmla="*/ 647414 w 744135"/>
                <a:gd name="connsiteY69" fmla="*/ 1420939 h 2255329"/>
                <a:gd name="connsiteX70" fmla="*/ 646843 w 744135"/>
                <a:gd name="connsiteY70" fmla="*/ 1413796 h 2255329"/>
                <a:gd name="connsiteX71" fmla="*/ 662654 w 744135"/>
                <a:gd name="connsiteY71" fmla="*/ 1369028 h 2255329"/>
                <a:gd name="connsiteX72" fmla="*/ 660178 w 744135"/>
                <a:gd name="connsiteY72" fmla="*/ 1370076 h 2255329"/>
                <a:gd name="connsiteX73" fmla="*/ 673132 w 744135"/>
                <a:gd name="connsiteY73" fmla="*/ 1320165 h 2255329"/>
                <a:gd name="connsiteX74" fmla="*/ 669608 w 744135"/>
                <a:gd name="connsiteY74" fmla="*/ 1339501 h 2255329"/>
                <a:gd name="connsiteX75" fmla="*/ 681609 w 744135"/>
                <a:gd name="connsiteY75" fmla="*/ 1304354 h 2255329"/>
                <a:gd name="connsiteX76" fmla="*/ 678752 w 744135"/>
                <a:gd name="connsiteY76" fmla="*/ 1321784 h 2255329"/>
                <a:gd name="connsiteX77" fmla="*/ 685038 w 744135"/>
                <a:gd name="connsiteY77" fmla="*/ 1297972 h 2255329"/>
                <a:gd name="connsiteX78" fmla="*/ 685514 w 744135"/>
                <a:gd name="connsiteY78" fmla="*/ 1298067 h 2255329"/>
                <a:gd name="connsiteX79" fmla="*/ 693801 w 744135"/>
                <a:gd name="connsiteY79" fmla="*/ 1265301 h 2255329"/>
                <a:gd name="connsiteX80" fmla="*/ 699992 w 744135"/>
                <a:gd name="connsiteY80" fmla="*/ 1204436 h 2255329"/>
                <a:gd name="connsiteX81" fmla="*/ 703993 w 744135"/>
                <a:gd name="connsiteY81" fmla="*/ 1200626 h 2255329"/>
                <a:gd name="connsiteX82" fmla="*/ 702373 w 744135"/>
                <a:gd name="connsiteY82" fmla="*/ 1210723 h 2255329"/>
                <a:gd name="connsiteX83" fmla="*/ 712089 w 744135"/>
                <a:gd name="connsiteY83" fmla="*/ 1192816 h 2255329"/>
                <a:gd name="connsiteX84" fmla="*/ 709708 w 744135"/>
                <a:gd name="connsiteY84" fmla="*/ 1187387 h 2255329"/>
                <a:gd name="connsiteX85" fmla="*/ 715232 w 744135"/>
                <a:gd name="connsiteY85" fmla="*/ 1161860 h 2255329"/>
                <a:gd name="connsiteX86" fmla="*/ 711422 w 744135"/>
                <a:gd name="connsiteY86" fmla="*/ 1159859 h 2255329"/>
                <a:gd name="connsiteX87" fmla="*/ 716947 w 744135"/>
                <a:gd name="connsiteY87" fmla="*/ 1128617 h 2255329"/>
                <a:gd name="connsiteX88" fmla="*/ 718756 w 744135"/>
                <a:gd name="connsiteY88" fmla="*/ 1135475 h 2255329"/>
                <a:gd name="connsiteX89" fmla="*/ 721328 w 744135"/>
                <a:gd name="connsiteY89" fmla="*/ 1112806 h 2255329"/>
                <a:gd name="connsiteX90" fmla="*/ 718471 w 744135"/>
                <a:gd name="connsiteY90" fmla="*/ 1097661 h 2255329"/>
                <a:gd name="connsiteX91" fmla="*/ 722662 w 744135"/>
                <a:gd name="connsiteY91" fmla="*/ 1081850 h 2255329"/>
                <a:gd name="connsiteX92" fmla="*/ 722186 w 744135"/>
                <a:gd name="connsiteY92" fmla="*/ 1091470 h 2255329"/>
                <a:gd name="connsiteX93" fmla="*/ 723424 w 744135"/>
                <a:gd name="connsiteY93" fmla="*/ 1072515 h 2255329"/>
                <a:gd name="connsiteX94" fmla="*/ 727996 w 744135"/>
                <a:gd name="connsiteY94" fmla="*/ 1050989 h 2255329"/>
                <a:gd name="connsiteX95" fmla="*/ 731330 w 744135"/>
                <a:gd name="connsiteY95" fmla="*/ 1031081 h 2255329"/>
                <a:gd name="connsiteX96" fmla="*/ 728472 w 744135"/>
                <a:gd name="connsiteY96" fmla="*/ 1027938 h 2255329"/>
                <a:gd name="connsiteX97" fmla="*/ 730853 w 744135"/>
                <a:gd name="connsiteY97" fmla="*/ 1002030 h 2255329"/>
                <a:gd name="connsiteX98" fmla="*/ 738092 w 744135"/>
                <a:gd name="connsiteY98" fmla="*/ 1002887 h 2255329"/>
                <a:gd name="connsiteX99" fmla="*/ 734092 w 744135"/>
                <a:gd name="connsiteY99" fmla="*/ 984123 h 2255329"/>
                <a:gd name="connsiteX100" fmla="*/ 741045 w 744135"/>
                <a:gd name="connsiteY100" fmla="*/ 977075 h 2255329"/>
                <a:gd name="connsiteX101" fmla="*/ 743998 w 744135"/>
                <a:gd name="connsiteY101" fmla="*/ 955643 h 2255329"/>
                <a:gd name="connsiteX102" fmla="*/ 743712 w 744135"/>
                <a:gd name="connsiteY102" fmla="*/ 930402 h 2255329"/>
                <a:gd name="connsiteX103" fmla="*/ 739330 w 744135"/>
                <a:gd name="connsiteY103" fmla="*/ 944118 h 2255329"/>
                <a:gd name="connsiteX104" fmla="*/ 731330 w 744135"/>
                <a:gd name="connsiteY104" fmla="*/ 876395 h 2255329"/>
                <a:gd name="connsiteX105" fmla="*/ 730758 w 744135"/>
                <a:gd name="connsiteY105" fmla="*/ 883634 h 2255329"/>
                <a:gd name="connsiteX106" fmla="*/ 725996 w 744135"/>
                <a:gd name="connsiteY106" fmla="*/ 858488 h 2255329"/>
                <a:gd name="connsiteX107" fmla="*/ 731044 w 744135"/>
                <a:gd name="connsiteY107" fmla="*/ 846582 h 2255329"/>
                <a:gd name="connsiteX108" fmla="*/ 730663 w 744135"/>
                <a:gd name="connsiteY108" fmla="*/ 810006 h 2255329"/>
                <a:gd name="connsiteX109" fmla="*/ 725900 w 744135"/>
                <a:gd name="connsiteY109" fmla="*/ 821817 h 2255329"/>
                <a:gd name="connsiteX110" fmla="*/ 723424 w 744135"/>
                <a:gd name="connsiteY110" fmla="*/ 803148 h 2255329"/>
                <a:gd name="connsiteX111" fmla="*/ 725043 w 744135"/>
                <a:gd name="connsiteY111" fmla="*/ 806101 h 2255329"/>
                <a:gd name="connsiteX112" fmla="*/ 723900 w 744135"/>
                <a:gd name="connsiteY112" fmla="*/ 783431 h 2255329"/>
                <a:gd name="connsiteX113" fmla="*/ 721138 w 744135"/>
                <a:gd name="connsiteY113" fmla="*/ 770001 h 2255329"/>
                <a:gd name="connsiteX114" fmla="*/ 723614 w 744135"/>
                <a:gd name="connsiteY114" fmla="*/ 752284 h 2255329"/>
                <a:gd name="connsiteX115" fmla="*/ 722471 w 744135"/>
                <a:gd name="connsiteY115" fmla="*/ 759333 h 2255329"/>
                <a:gd name="connsiteX116" fmla="*/ 715708 w 744135"/>
                <a:gd name="connsiteY116" fmla="*/ 734854 h 2255329"/>
                <a:gd name="connsiteX117" fmla="*/ 710565 w 744135"/>
                <a:gd name="connsiteY117" fmla="*/ 698183 h 2255329"/>
                <a:gd name="connsiteX118" fmla="*/ 704850 w 744135"/>
                <a:gd name="connsiteY118" fmla="*/ 695897 h 2255329"/>
                <a:gd name="connsiteX119" fmla="*/ 702564 w 744135"/>
                <a:gd name="connsiteY119" fmla="*/ 664178 h 2255329"/>
                <a:gd name="connsiteX120" fmla="*/ 697706 w 744135"/>
                <a:gd name="connsiteY120" fmla="*/ 647129 h 2255329"/>
                <a:gd name="connsiteX121" fmla="*/ 701326 w 744135"/>
                <a:gd name="connsiteY121" fmla="*/ 647129 h 2255329"/>
                <a:gd name="connsiteX122" fmla="*/ 685133 w 744135"/>
                <a:gd name="connsiteY122" fmla="*/ 609219 h 2255329"/>
                <a:gd name="connsiteX123" fmla="*/ 682180 w 744135"/>
                <a:gd name="connsiteY123" fmla="*/ 582454 h 2255329"/>
                <a:gd name="connsiteX124" fmla="*/ 674084 w 744135"/>
                <a:gd name="connsiteY124" fmla="*/ 567404 h 2255329"/>
                <a:gd name="connsiteX125" fmla="*/ 665988 w 744135"/>
                <a:gd name="connsiteY125" fmla="*/ 552641 h 2255329"/>
                <a:gd name="connsiteX126" fmla="*/ 665607 w 744135"/>
                <a:gd name="connsiteY126" fmla="*/ 536543 h 2255329"/>
                <a:gd name="connsiteX127" fmla="*/ 661892 w 744135"/>
                <a:gd name="connsiteY127" fmla="*/ 531400 h 2255329"/>
                <a:gd name="connsiteX128" fmla="*/ 647891 w 744135"/>
                <a:gd name="connsiteY128" fmla="*/ 487109 h 2255329"/>
                <a:gd name="connsiteX129" fmla="*/ 638937 w 744135"/>
                <a:gd name="connsiteY129" fmla="*/ 476060 h 2255329"/>
                <a:gd name="connsiteX130" fmla="*/ 638366 w 744135"/>
                <a:gd name="connsiteY130" fmla="*/ 470726 h 2255329"/>
                <a:gd name="connsiteX131" fmla="*/ 632746 w 744135"/>
                <a:gd name="connsiteY131" fmla="*/ 466058 h 2255329"/>
                <a:gd name="connsiteX132" fmla="*/ 629793 w 744135"/>
                <a:gd name="connsiteY132" fmla="*/ 459296 h 2255329"/>
                <a:gd name="connsiteX133" fmla="*/ 616268 w 744135"/>
                <a:gd name="connsiteY133" fmla="*/ 437864 h 2255329"/>
                <a:gd name="connsiteX134" fmla="*/ 618649 w 744135"/>
                <a:gd name="connsiteY134" fmla="*/ 437483 h 2255329"/>
                <a:gd name="connsiteX135" fmla="*/ 618268 w 744135"/>
                <a:gd name="connsiteY135" fmla="*/ 428435 h 2255329"/>
                <a:gd name="connsiteX136" fmla="*/ 606552 w 744135"/>
                <a:gd name="connsiteY136" fmla="*/ 426911 h 2255329"/>
                <a:gd name="connsiteX137" fmla="*/ 596360 w 744135"/>
                <a:gd name="connsiteY137" fmla="*/ 412528 h 2255329"/>
                <a:gd name="connsiteX138" fmla="*/ 597694 w 744135"/>
                <a:gd name="connsiteY138" fmla="*/ 406813 h 2255329"/>
                <a:gd name="connsiteX139" fmla="*/ 590074 w 744135"/>
                <a:gd name="connsiteY139" fmla="*/ 401098 h 2255329"/>
                <a:gd name="connsiteX140" fmla="*/ 579692 w 744135"/>
                <a:gd name="connsiteY140" fmla="*/ 377952 h 2255329"/>
                <a:gd name="connsiteX141" fmla="*/ 584263 w 744135"/>
                <a:gd name="connsiteY141" fmla="*/ 371380 h 2255329"/>
                <a:gd name="connsiteX142" fmla="*/ 600075 w 744135"/>
                <a:gd name="connsiteY142" fmla="*/ 392049 h 2255329"/>
                <a:gd name="connsiteX143" fmla="*/ 602075 w 744135"/>
                <a:gd name="connsiteY143" fmla="*/ 391287 h 2255329"/>
                <a:gd name="connsiteX144" fmla="*/ 587121 w 744135"/>
                <a:gd name="connsiteY144" fmla="*/ 370713 h 2255329"/>
                <a:gd name="connsiteX145" fmla="*/ 581501 w 744135"/>
                <a:gd name="connsiteY145" fmla="*/ 349853 h 2255329"/>
                <a:gd name="connsiteX146" fmla="*/ 585597 w 744135"/>
                <a:gd name="connsiteY146" fmla="*/ 361855 h 2255329"/>
                <a:gd name="connsiteX147" fmla="*/ 583597 w 744135"/>
                <a:gd name="connsiteY147" fmla="*/ 360236 h 2255329"/>
                <a:gd name="connsiteX148" fmla="*/ 585216 w 744135"/>
                <a:gd name="connsiteY148" fmla="*/ 367379 h 2255329"/>
                <a:gd name="connsiteX149" fmla="*/ 570643 w 744135"/>
                <a:gd name="connsiteY149" fmla="*/ 346901 h 2255329"/>
                <a:gd name="connsiteX150" fmla="*/ 562737 w 744135"/>
                <a:gd name="connsiteY150" fmla="*/ 342519 h 2255329"/>
                <a:gd name="connsiteX151" fmla="*/ 553212 w 744135"/>
                <a:gd name="connsiteY151" fmla="*/ 333185 h 2255329"/>
                <a:gd name="connsiteX152" fmla="*/ 544639 w 744135"/>
                <a:gd name="connsiteY152" fmla="*/ 318992 h 2255329"/>
                <a:gd name="connsiteX153" fmla="*/ 544830 w 744135"/>
                <a:gd name="connsiteY153" fmla="*/ 307753 h 2255329"/>
                <a:gd name="connsiteX154" fmla="*/ 544068 w 744135"/>
                <a:gd name="connsiteY154" fmla="*/ 313658 h 2255329"/>
                <a:gd name="connsiteX155" fmla="*/ 534638 w 744135"/>
                <a:gd name="connsiteY155" fmla="*/ 294132 h 2255329"/>
                <a:gd name="connsiteX156" fmla="*/ 537401 w 744135"/>
                <a:gd name="connsiteY156" fmla="*/ 296990 h 2255329"/>
                <a:gd name="connsiteX157" fmla="*/ 530257 w 744135"/>
                <a:gd name="connsiteY157" fmla="*/ 284321 h 2255329"/>
                <a:gd name="connsiteX158" fmla="*/ 527495 w 744135"/>
                <a:gd name="connsiteY158" fmla="*/ 287084 h 2255329"/>
                <a:gd name="connsiteX159" fmla="*/ 518922 w 744135"/>
                <a:gd name="connsiteY159" fmla="*/ 272987 h 2255329"/>
                <a:gd name="connsiteX160" fmla="*/ 531495 w 744135"/>
                <a:gd name="connsiteY160" fmla="*/ 280226 h 2255329"/>
                <a:gd name="connsiteX161" fmla="*/ 512540 w 744135"/>
                <a:gd name="connsiteY161" fmla="*/ 260128 h 2255329"/>
                <a:gd name="connsiteX162" fmla="*/ 505968 w 744135"/>
                <a:gd name="connsiteY162" fmla="*/ 250984 h 2255329"/>
                <a:gd name="connsiteX163" fmla="*/ 504920 w 744135"/>
                <a:gd name="connsiteY163" fmla="*/ 257080 h 2255329"/>
                <a:gd name="connsiteX164" fmla="*/ 505587 w 744135"/>
                <a:gd name="connsiteY164" fmla="*/ 256794 h 2255329"/>
                <a:gd name="connsiteX165" fmla="*/ 493967 w 744135"/>
                <a:gd name="connsiteY165" fmla="*/ 245936 h 2255329"/>
                <a:gd name="connsiteX166" fmla="*/ 491204 w 744135"/>
                <a:gd name="connsiteY166" fmla="*/ 239459 h 2255329"/>
                <a:gd name="connsiteX167" fmla="*/ 485013 w 744135"/>
                <a:gd name="connsiteY167" fmla="*/ 234029 h 2255329"/>
                <a:gd name="connsiteX168" fmla="*/ 483203 w 744135"/>
                <a:gd name="connsiteY168" fmla="*/ 227076 h 2255329"/>
                <a:gd name="connsiteX169" fmla="*/ 470059 w 744135"/>
                <a:gd name="connsiteY169" fmla="*/ 214884 h 2255329"/>
                <a:gd name="connsiteX170" fmla="*/ 466534 w 744135"/>
                <a:gd name="connsiteY170" fmla="*/ 206788 h 2255329"/>
                <a:gd name="connsiteX171" fmla="*/ 439484 w 744135"/>
                <a:gd name="connsiteY171" fmla="*/ 171736 h 2255329"/>
                <a:gd name="connsiteX172" fmla="*/ 432911 w 744135"/>
                <a:gd name="connsiteY172" fmla="*/ 168783 h 2255329"/>
                <a:gd name="connsiteX173" fmla="*/ 375952 w 744135"/>
                <a:gd name="connsiteY173" fmla="*/ 105537 h 2255329"/>
                <a:gd name="connsiteX174" fmla="*/ 363093 w 744135"/>
                <a:gd name="connsiteY174" fmla="*/ 100203 h 2255329"/>
                <a:gd name="connsiteX175" fmla="*/ 365570 w 744135"/>
                <a:gd name="connsiteY175" fmla="*/ 94774 h 2255329"/>
                <a:gd name="connsiteX176" fmla="*/ 354616 w 744135"/>
                <a:gd name="connsiteY176" fmla="*/ 84487 h 2255329"/>
                <a:gd name="connsiteX177" fmla="*/ 365474 w 744135"/>
                <a:gd name="connsiteY177" fmla="*/ 86773 h 2255329"/>
                <a:gd name="connsiteX178" fmla="*/ 328136 w 744135"/>
                <a:gd name="connsiteY178" fmla="*/ 56579 h 2255329"/>
                <a:gd name="connsiteX179" fmla="*/ 322517 w 744135"/>
                <a:gd name="connsiteY179" fmla="*/ 47435 h 2255329"/>
                <a:gd name="connsiteX180" fmla="*/ 334518 w 744135"/>
                <a:gd name="connsiteY180" fmla="*/ 57055 h 2255329"/>
                <a:gd name="connsiteX181" fmla="*/ 332518 w 744135"/>
                <a:gd name="connsiteY181" fmla="*/ 54102 h 2255329"/>
                <a:gd name="connsiteX182" fmla="*/ 305848 w 744135"/>
                <a:gd name="connsiteY182" fmla="*/ 38672 h 2255329"/>
                <a:gd name="connsiteX183" fmla="*/ 294608 w 744135"/>
                <a:gd name="connsiteY183" fmla="*/ 22669 h 2255329"/>
                <a:gd name="connsiteX184" fmla="*/ 278416 w 744135"/>
                <a:gd name="connsiteY184" fmla="*/ 9620 h 2255329"/>
                <a:gd name="connsiteX185" fmla="*/ 289655 w 744135"/>
                <a:gd name="connsiteY185" fmla="*/ 25718 h 2255329"/>
                <a:gd name="connsiteX186" fmla="*/ 259080 w 744135"/>
                <a:gd name="connsiteY186" fmla="*/ 762 h 2255329"/>
                <a:gd name="connsiteX187" fmla="*/ 295084 w 744135"/>
                <a:gd name="connsiteY187" fmla="*/ 38957 h 2255329"/>
                <a:gd name="connsiteX188" fmla="*/ 313372 w 744135"/>
                <a:gd name="connsiteY188" fmla="*/ 50768 h 2255329"/>
                <a:gd name="connsiteX189" fmla="*/ 314420 w 744135"/>
                <a:gd name="connsiteY189" fmla="*/ 55531 h 2255329"/>
                <a:gd name="connsiteX190" fmla="*/ 328803 w 744135"/>
                <a:gd name="connsiteY190" fmla="*/ 66580 h 2255329"/>
                <a:gd name="connsiteX191" fmla="*/ 330137 w 744135"/>
                <a:gd name="connsiteY191" fmla="*/ 76010 h 2255329"/>
                <a:gd name="connsiteX192" fmla="*/ 336233 w 744135"/>
                <a:gd name="connsiteY192" fmla="*/ 74676 h 2255329"/>
                <a:gd name="connsiteX193" fmla="*/ 343281 w 744135"/>
                <a:gd name="connsiteY193" fmla="*/ 84868 h 2255329"/>
                <a:gd name="connsiteX194" fmla="*/ 326708 w 744135"/>
                <a:gd name="connsiteY194" fmla="*/ 76105 h 2255329"/>
                <a:gd name="connsiteX195" fmla="*/ 370046 w 744135"/>
                <a:gd name="connsiteY195" fmla="*/ 112776 h 2255329"/>
                <a:gd name="connsiteX196" fmla="*/ 366236 w 744135"/>
                <a:gd name="connsiteY196" fmla="*/ 110776 h 2255329"/>
                <a:gd name="connsiteX197" fmla="*/ 379381 w 744135"/>
                <a:gd name="connsiteY197" fmla="*/ 121825 h 2255329"/>
                <a:gd name="connsiteX198" fmla="*/ 372046 w 744135"/>
                <a:gd name="connsiteY198" fmla="*/ 119634 h 2255329"/>
                <a:gd name="connsiteX199" fmla="*/ 386429 w 744135"/>
                <a:gd name="connsiteY199" fmla="*/ 134017 h 2255329"/>
                <a:gd name="connsiteX200" fmla="*/ 386429 w 744135"/>
                <a:gd name="connsiteY200" fmla="*/ 134588 h 2255329"/>
                <a:gd name="connsiteX201" fmla="*/ 394621 w 744135"/>
                <a:gd name="connsiteY201" fmla="*/ 143732 h 2255329"/>
                <a:gd name="connsiteX202" fmla="*/ 382714 w 744135"/>
                <a:gd name="connsiteY202" fmla="*/ 137732 h 2255329"/>
                <a:gd name="connsiteX203" fmla="*/ 399764 w 744135"/>
                <a:gd name="connsiteY203" fmla="*/ 151067 h 2255329"/>
                <a:gd name="connsiteX204" fmla="*/ 398335 w 744135"/>
                <a:gd name="connsiteY204" fmla="*/ 155639 h 2255329"/>
                <a:gd name="connsiteX205" fmla="*/ 420052 w 744135"/>
                <a:gd name="connsiteY205" fmla="*/ 178403 h 2255329"/>
                <a:gd name="connsiteX206" fmla="*/ 419195 w 744135"/>
                <a:gd name="connsiteY206" fmla="*/ 182690 h 2255329"/>
                <a:gd name="connsiteX207" fmla="*/ 419671 w 744135"/>
                <a:gd name="connsiteY207" fmla="*/ 180594 h 2255329"/>
                <a:gd name="connsiteX208" fmla="*/ 446151 w 744135"/>
                <a:gd name="connsiteY208" fmla="*/ 213170 h 2255329"/>
                <a:gd name="connsiteX209" fmla="*/ 466534 w 744135"/>
                <a:gd name="connsiteY209" fmla="*/ 234982 h 2255329"/>
                <a:gd name="connsiteX210" fmla="*/ 488251 w 744135"/>
                <a:gd name="connsiteY210" fmla="*/ 260890 h 2255329"/>
                <a:gd name="connsiteX211" fmla="*/ 485013 w 744135"/>
                <a:gd name="connsiteY211" fmla="*/ 265748 h 2255329"/>
                <a:gd name="connsiteX212" fmla="*/ 503872 w 744135"/>
                <a:gd name="connsiteY212" fmla="*/ 287179 h 2255329"/>
                <a:gd name="connsiteX213" fmla="*/ 495681 w 744135"/>
                <a:gd name="connsiteY213" fmla="*/ 286226 h 2255329"/>
                <a:gd name="connsiteX214" fmla="*/ 504730 w 744135"/>
                <a:gd name="connsiteY214" fmla="*/ 296228 h 2255329"/>
                <a:gd name="connsiteX215" fmla="*/ 504063 w 744135"/>
                <a:gd name="connsiteY215" fmla="*/ 296418 h 2255329"/>
                <a:gd name="connsiteX216" fmla="*/ 512350 w 744135"/>
                <a:gd name="connsiteY216" fmla="*/ 304800 h 2255329"/>
                <a:gd name="connsiteX217" fmla="*/ 517684 w 744135"/>
                <a:gd name="connsiteY217" fmla="*/ 319659 h 2255329"/>
                <a:gd name="connsiteX218" fmla="*/ 521780 w 744135"/>
                <a:gd name="connsiteY218" fmla="*/ 320231 h 2255329"/>
                <a:gd name="connsiteX219" fmla="*/ 524923 w 744135"/>
                <a:gd name="connsiteY219" fmla="*/ 328422 h 2255329"/>
                <a:gd name="connsiteX220" fmla="*/ 534162 w 744135"/>
                <a:gd name="connsiteY220" fmla="*/ 338519 h 2255329"/>
                <a:gd name="connsiteX221" fmla="*/ 533495 w 744135"/>
                <a:gd name="connsiteY221" fmla="*/ 338709 h 2255329"/>
                <a:gd name="connsiteX222" fmla="*/ 540068 w 744135"/>
                <a:gd name="connsiteY222" fmla="*/ 347758 h 2255329"/>
                <a:gd name="connsiteX223" fmla="*/ 540448 w 744135"/>
                <a:gd name="connsiteY223" fmla="*/ 353568 h 2255329"/>
                <a:gd name="connsiteX224" fmla="*/ 554736 w 744135"/>
                <a:gd name="connsiteY224" fmla="*/ 376523 h 2255329"/>
                <a:gd name="connsiteX225" fmla="*/ 555022 w 744135"/>
                <a:gd name="connsiteY225" fmla="*/ 372809 h 2255329"/>
                <a:gd name="connsiteX226" fmla="*/ 561880 w 744135"/>
                <a:gd name="connsiteY226" fmla="*/ 391001 h 2255329"/>
                <a:gd name="connsiteX227" fmla="*/ 563404 w 744135"/>
                <a:gd name="connsiteY227" fmla="*/ 388811 h 2255329"/>
                <a:gd name="connsiteX228" fmla="*/ 579501 w 744135"/>
                <a:gd name="connsiteY228" fmla="*/ 419386 h 2255329"/>
                <a:gd name="connsiteX229" fmla="*/ 593503 w 744135"/>
                <a:gd name="connsiteY229" fmla="*/ 445199 h 2255329"/>
                <a:gd name="connsiteX230" fmla="*/ 587407 w 744135"/>
                <a:gd name="connsiteY230" fmla="*/ 439198 h 2255329"/>
                <a:gd name="connsiteX231" fmla="*/ 601409 w 744135"/>
                <a:gd name="connsiteY231" fmla="*/ 466154 h 2255329"/>
                <a:gd name="connsiteX232" fmla="*/ 616553 w 744135"/>
                <a:gd name="connsiteY232" fmla="*/ 493109 h 2255329"/>
                <a:gd name="connsiteX233" fmla="*/ 620839 w 744135"/>
                <a:gd name="connsiteY233" fmla="*/ 519017 h 2255329"/>
                <a:gd name="connsiteX234" fmla="*/ 630460 w 744135"/>
                <a:gd name="connsiteY234" fmla="*/ 535591 h 2255329"/>
                <a:gd name="connsiteX235" fmla="*/ 641413 w 744135"/>
                <a:gd name="connsiteY235" fmla="*/ 570357 h 2255329"/>
                <a:gd name="connsiteX236" fmla="*/ 648367 w 744135"/>
                <a:gd name="connsiteY236" fmla="*/ 587026 h 2255329"/>
                <a:gd name="connsiteX237" fmla="*/ 647795 w 744135"/>
                <a:gd name="connsiteY237" fmla="*/ 588740 h 2255329"/>
                <a:gd name="connsiteX238" fmla="*/ 649796 w 744135"/>
                <a:gd name="connsiteY238" fmla="*/ 586931 h 2255329"/>
                <a:gd name="connsiteX239" fmla="*/ 657987 w 744135"/>
                <a:gd name="connsiteY239" fmla="*/ 615601 h 2255329"/>
                <a:gd name="connsiteX240" fmla="*/ 665512 w 744135"/>
                <a:gd name="connsiteY240" fmla="*/ 644557 h 2255329"/>
                <a:gd name="connsiteX241" fmla="*/ 663893 w 744135"/>
                <a:gd name="connsiteY241" fmla="*/ 641033 h 2255329"/>
                <a:gd name="connsiteX242" fmla="*/ 667322 w 744135"/>
                <a:gd name="connsiteY242" fmla="*/ 649796 h 2255329"/>
                <a:gd name="connsiteX243" fmla="*/ 663607 w 744135"/>
                <a:gd name="connsiteY243" fmla="*/ 647891 h 2255329"/>
                <a:gd name="connsiteX244" fmla="*/ 673608 w 744135"/>
                <a:gd name="connsiteY244" fmla="*/ 690182 h 2255329"/>
                <a:gd name="connsiteX245" fmla="*/ 673418 w 744135"/>
                <a:gd name="connsiteY245" fmla="*/ 681419 h 2255329"/>
                <a:gd name="connsiteX246" fmla="*/ 680180 w 744135"/>
                <a:gd name="connsiteY246" fmla="*/ 706374 h 2255329"/>
                <a:gd name="connsiteX247" fmla="*/ 680466 w 744135"/>
                <a:gd name="connsiteY247" fmla="*/ 723900 h 2255329"/>
                <a:gd name="connsiteX248" fmla="*/ 677799 w 744135"/>
                <a:gd name="connsiteY248" fmla="*/ 714947 h 2255329"/>
                <a:gd name="connsiteX249" fmla="*/ 682562 w 744135"/>
                <a:gd name="connsiteY249" fmla="*/ 725900 h 2255329"/>
                <a:gd name="connsiteX250" fmla="*/ 685229 w 744135"/>
                <a:gd name="connsiteY250" fmla="*/ 752380 h 2255329"/>
                <a:gd name="connsiteX251" fmla="*/ 683609 w 744135"/>
                <a:gd name="connsiteY251" fmla="*/ 741617 h 2255329"/>
                <a:gd name="connsiteX252" fmla="*/ 688848 w 744135"/>
                <a:gd name="connsiteY252" fmla="*/ 752761 h 2255329"/>
                <a:gd name="connsiteX253" fmla="*/ 687324 w 744135"/>
                <a:gd name="connsiteY253" fmla="*/ 754380 h 2255329"/>
                <a:gd name="connsiteX254" fmla="*/ 693325 w 744135"/>
                <a:gd name="connsiteY254" fmla="*/ 792290 h 2255329"/>
                <a:gd name="connsiteX255" fmla="*/ 690277 w 744135"/>
                <a:gd name="connsiteY255" fmla="*/ 793623 h 2255329"/>
                <a:gd name="connsiteX256" fmla="*/ 695992 w 744135"/>
                <a:gd name="connsiteY256" fmla="*/ 833723 h 2255329"/>
                <a:gd name="connsiteX257" fmla="*/ 694563 w 744135"/>
                <a:gd name="connsiteY257" fmla="*/ 833342 h 2255329"/>
                <a:gd name="connsiteX258" fmla="*/ 696849 w 744135"/>
                <a:gd name="connsiteY258" fmla="*/ 842772 h 2255329"/>
                <a:gd name="connsiteX259" fmla="*/ 694849 w 744135"/>
                <a:gd name="connsiteY259" fmla="*/ 856583 h 2255329"/>
                <a:gd name="connsiteX260" fmla="*/ 696278 w 744135"/>
                <a:gd name="connsiteY260" fmla="*/ 851630 h 2255329"/>
                <a:gd name="connsiteX261" fmla="*/ 698182 w 744135"/>
                <a:gd name="connsiteY261" fmla="*/ 877062 h 2255329"/>
                <a:gd name="connsiteX262" fmla="*/ 695992 w 744135"/>
                <a:gd name="connsiteY262" fmla="*/ 872871 h 2255329"/>
                <a:gd name="connsiteX263" fmla="*/ 696468 w 744135"/>
                <a:gd name="connsiteY263" fmla="*/ 927164 h 2255329"/>
                <a:gd name="connsiteX264" fmla="*/ 695135 w 744135"/>
                <a:gd name="connsiteY264" fmla="*/ 923068 h 2255329"/>
                <a:gd name="connsiteX265" fmla="*/ 694754 w 744135"/>
                <a:gd name="connsiteY265" fmla="*/ 963073 h 2255329"/>
                <a:gd name="connsiteX266" fmla="*/ 692658 w 744135"/>
                <a:gd name="connsiteY266" fmla="*/ 963168 h 2255329"/>
                <a:gd name="connsiteX267" fmla="*/ 693515 w 744135"/>
                <a:gd name="connsiteY267" fmla="*/ 973550 h 2255329"/>
                <a:gd name="connsiteX268" fmla="*/ 690848 w 744135"/>
                <a:gd name="connsiteY268" fmla="*/ 972598 h 2255329"/>
                <a:gd name="connsiteX269" fmla="*/ 694468 w 744135"/>
                <a:gd name="connsiteY269" fmla="*/ 981266 h 2255329"/>
                <a:gd name="connsiteX270" fmla="*/ 691324 w 744135"/>
                <a:gd name="connsiteY270" fmla="*/ 987457 h 2255329"/>
                <a:gd name="connsiteX271" fmla="*/ 692468 w 744135"/>
                <a:gd name="connsiteY271" fmla="*/ 991553 h 2255329"/>
                <a:gd name="connsiteX272" fmla="*/ 684086 w 744135"/>
                <a:gd name="connsiteY272" fmla="*/ 1032891 h 2255329"/>
                <a:gd name="connsiteX273" fmla="*/ 687800 w 744135"/>
                <a:gd name="connsiteY273" fmla="*/ 1030605 h 2255329"/>
                <a:gd name="connsiteX274" fmla="*/ 667798 w 744135"/>
                <a:gd name="connsiteY274" fmla="*/ 1162717 h 2255329"/>
                <a:gd name="connsiteX275" fmla="*/ 665321 w 744135"/>
                <a:gd name="connsiteY275" fmla="*/ 1161383 h 2255329"/>
                <a:gd name="connsiteX276" fmla="*/ 664559 w 744135"/>
                <a:gd name="connsiteY276" fmla="*/ 1180719 h 2255329"/>
                <a:gd name="connsiteX277" fmla="*/ 661511 w 744135"/>
                <a:gd name="connsiteY277" fmla="*/ 1177004 h 2255329"/>
                <a:gd name="connsiteX278" fmla="*/ 659225 w 744135"/>
                <a:gd name="connsiteY278" fmla="*/ 1209580 h 2255329"/>
                <a:gd name="connsiteX279" fmla="*/ 658654 w 744135"/>
                <a:gd name="connsiteY279" fmla="*/ 1199198 h 2255329"/>
                <a:gd name="connsiteX280" fmla="*/ 651415 w 744135"/>
                <a:gd name="connsiteY280" fmla="*/ 1236440 h 2255329"/>
                <a:gd name="connsiteX281" fmla="*/ 642461 w 744135"/>
                <a:gd name="connsiteY281" fmla="*/ 1268254 h 2255329"/>
                <a:gd name="connsiteX282" fmla="*/ 643318 w 744135"/>
                <a:gd name="connsiteY282" fmla="*/ 1269016 h 2255329"/>
                <a:gd name="connsiteX283" fmla="*/ 628841 w 744135"/>
                <a:gd name="connsiteY283" fmla="*/ 1317879 h 2255329"/>
                <a:gd name="connsiteX284" fmla="*/ 629793 w 744135"/>
                <a:gd name="connsiteY284" fmla="*/ 1309211 h 2255329"/>
                <a:gd name="connsiteX285" fmla="*/ 624173 w 744135"/>
                <a:gd name="connsiteY285" fmla="*/ 1327309 h 2255329"/>
                <a:gd name="connsiteX286" fmla="*/ 623792 w 744135"/>
                <a:gd name="connsiteY286" fmla="*/ 1320737 h 2255329"/>
                <a:gd name="connsiteX287" fmla="*/ 610172 w 744135"/>
                <a:gd name="connsiteY287" fmla="*/ 1357884 h 2255329"/>
                <a:gd name="connsiteX288" fmla="*/ 609695 w 744135"/>
                <a:gd name="connsiteY288" fmla="*/ 1368266 h 2255329"/>
                <a:gd name="connsiteX289" fmla="*/ 592931 w 744135"/>
                <a:gd name="connsiteY289" fmla="*/ 1412177 h 2255329"/>
                <a:gd name="connsiteX290" fmla="*/ 595693 w 744135"/>
                <a:gd name="connsiteY290" fmla="*/ 1401223 h 2255329"/>
                <a:gd name="connsiteX291" fmla="*/ 588931 w 744135"/>
                <a:gd name="connsiteY291" fmla="*/ 1424654 h 2255329"/>
                <a:gd name="connsiteX292" fmla="*/ 588264 w 744135"/>
                <a:gd name="connsiteY292" fmla="*/ 1421797 h 2255329"/>
                <a:gd name="connsiteX293" fmla="*/ 575024 w 744135"/>
                <a:gd name="connsiteY293" fmla="*/ 1460373 h 2255329"/>
                <a:gd name="connsiteX294" fmla="*/ 558641 w 744135"/>
                <a:gd name="connsiteY294" fmla="*/ 1492091 h 2255329"/>
                <a:gd name="connsiteX295" fmla="*/ 558260 w 744135"/>
                <a:gd name="connsiteY295" fmla="*/ 1498664 h 2255329"/>
                <a:gd name="connsiteX296" fmla="*/ 549973 w 744135"/>
                <a:gd name="connsiteY296" fmla="*/ 1512380 h 2255329"/>
                <a:gd name="connsiteX297" fmla="*/ 550450 w 744135"/>
                <a:gd name="connsiteY297" fmla="*/ 1510475 h 2255329"/>
                <a:gd name="connsiteX298" fmla="*/ 545306 w 744135"/>
                <a:gd name="connsiteY298" fmla="*/ 1522190 h 2255329"/>
                <a:gd name="connsiteX299" fmla="*/ 546259 w 744135"/>
                <a:gd name="connsiteY299" fmla="*/ 1513713 h 2255329"/>
                <a:gd name="connsiteX300" fmla="*/ 542639 w 744135"/>
                <a:gd name="connsiteY300" fmla="*/ 1533811 h 2255329"/>
                <a:gd name="connsiteX301" fmla="*/ 527113 w 744135"/>
                <a:gd name="connsiteY301" fmla="*/ 1559814 h 2255329"/>
                <a:gd name="connsiteX302" fmla="*/ 528256 w 744135"/>
                <a:gd name="connsiteY302" fmla="*/ 1556004 h 2255329"/>
                <a:gd name="connsiteX303" fmla="*/ 492919 w 744135"/>
                <a:gd name="connsiteY303" fmla="*/ 1618679 h 2255329"/>
                <a:gd name="connsiteX304" fmla="*/ 492919 w 744135"/>
                <a:gd name="connsiteY304" fmla="*/ 1616393 h 2255329"/>
                <a:gd name="connsiteX305" fmla="*/ 484156 w 744135"/>
                <a:gd name="connsiteY305" fmla="*/ 1632299 h 2255329"/>
                <a:gd name="connsiteX306" fmla="*/ 484442 w 744135"/>
                <a:gd name="connsiteY306" fmla="*/ 1627537 h 2255329"/>
                <a:gd name="connsiteX307" fmla="*/ 472630 w 744135"/>
                <a:gd name="connsiteY307" fmla="*/ 1655350 h 2255329"/>
                <a:gd name="connsiteX308" fmla="*/ 471583 w 744135"/>
                <a:gd name="connsiteY308" fmla="*/ 1654302 h 2255329"/>
                <a:gd name="connsiteX309" fmla="*/ 433388 w 744135"/>
                <a:gd name="connsiteY309" fmla="*/ 1720596 h 2255329"/>
                <a:gd name="connsiteX310" fmla="*/ 434816 w 744135"/>
                <a:gd name="connsiteY310" fmla="*/ 1716977 h 2255329"/>
                <a:gd name="connsiteX311" fmla="*/ 409956 w 744135"/>
                <a:gd name="connsiteY311" fmla="*/ 1757267 h 2255329"/>
                <a:gd name="connsiteX312" fmla="*/ 410623 w 744135"/>
                <a:gd name="connsiteY312" fmla="*/ 1755172 h 2255329"/>
                <a:gd name="connsiteX313" fmla="*/ 400717 w 744135"/>
                <a:gd name="connsiteY313" fmla="*/ 1770602 h 2255329"/>
                <a:gd name="connsiteX314" fmla="*/ 401764 w 744135"/>
                <a:gd name="connsiteY314" fmla="*/ 1766507 h 2255329"/>
                <a:gd name="connsiteX315" fmla="*/ 383953 w 744135"/>
                <a:gd name="connsiteY315" fmla="*/ 1791272 h 2255329"/>
                <a:gd name="connsiteX316" fmla="*/ 374809 w 744135"/>
                <a:gd name="connsiteY316" fmla="*/ 1813084 h 2255329"/>
                <a:gd name="connsiteX317" fmla="*/ 362617 w 744135"/>
                <a:gd name="connsiteY317" fmla="*/ 1825657 h 2255329"/>
                <a:gd name="connsiteX318" fmla="*/ 342329 w 744135"/>
                <a:gd name="connsiteY318" fmla="*/ 1856137 h 2255329"/>
                <a:gd name="connsiteX319" fmla="*/ 341471 w 744135"/>
                <a:gd name="connsiteY319" fmla="*/ 1854994 h 2255329"/>
                <a:gd name="connsiteX320" fmla="*/ 326326 w 744135"/>
                <a:gd name="connsiteY320" fmla="*/ 1878235 h 2255329"/>
                <a:gd name="connsiteX321" fmla="*/ 328041 w 744135"/>
                <a:gd name="connsiteY321" fmla="*/ 1874806 h 2255329"/>
                <a:gd name="connsiteX322" fmla="*/ 304229 w 744135"/>
                <a:gd name="connsiteY322" fmla="*/ 1909858 h 2255329"/>
                <a:gd name="connsiteX323" fmla="*/ 286798 w 744135"/>
                <a:gd name="connsiteY323" fmla="*/ 1927384 h 2255329"/>
                <a:gd name="connsiteX324" fmla="*/ 265938 w 744135"/>
                <a:gd name="connsiteY324" fmla="*/ 1956816 h 2255329"/>
                <a:gd name="connsiteX325" fmla="*/ 255460 w 744135"/>
                <a:gd name="connsiteY325" fmla="*/ 1970723 h 2255329"/>
                <a:gd name="connsiteX326" fmla="*/ 249936 w 744135"/>
                <a:gd name="connsiteY326" fmla="*/ 1977866 h 2255329"/>
                <a:gd name="connsiteX327" fmla="*/ 246983 w 744135"/>
                <a:gd name="connsiteY327" fmla="*/ 1981676 h 2255329"/>
                <a:gd name="connsiteX328" fmla="*/ 241554 w 744135"/>
                <a:gd name="connsiteY328" fmla="*/ 1988249 h 2255329"/>
                <a:gd name="connsiteX329" fmla="*/ 232410 w 744135"/>
                <a:gd name="connsiteY329" fmla="*/ 1995869 h 2255329"/>
                <a:gd name="connsiteX330" fmla="*/ 213455 w 744135"/>
                <a:gd name="connsiteY330" fmla="*/ 2016157 h 2255329"/>
                <a:gd name="connsiteX331" fmla="*/ 217837 w 744135"/>
                <a:gd name="connsiteY331" fmla="*/ 2015014 h 2255329"/>
                <a:gd name="connsiteX332" fmla="*/ 200025 w 744135"/>
                <a:gd name="connsiteY332" fmla="*/ 2034159 h 2255329"/>
                <a:gd name="connsiteX333" fmla="*/ 250793 w 744135"/>
                <a:gd name="connsiteY333" fmla="*/ 2078355 h 2255329"/>
                <a:gd name="connsiteX334" fmla="*/ 254127 w 744135"/>
                <a:gd name="connsiteY334" fmla="*/ 2081308 h 2255329"/>
                <a:gd name="connsiteX335" fmla="*/ 254984 w 744135"/>
                <a:gd name="connsiteY335" fmla="*/ 2082070 h 2255329"/>
                <a:gd name="connsiteX336" fmla="*/ 254984 w 744135"/>
                <a:gd name="connsiteY336" fmla="*/ 2082070 h 2255329"/>
                <a:gd name="connsiteX337" fmla="*/ 254603 w 744135"/>
                <a:gd name="connsiteY337" fmla="*/ 2081879 h 2255329"/>
                <a:gd name="connsiteX338" fmla="*/ 252984 w 744135"/>
                <a:gd name="connsiteY338" fmla="*/ 2081022 h 2255329"/>
                <a:gd name="connsiteX339" fmla="*/ 249460 w 744135"/>
                <a:gd name="connsiteY339" fmla="*/ 2078927 h 2255329"/>
                <a:gd name="connsiteX340" fmla="*/ 241649 w 744135"/>
                <a:gd name="connsiteY340" fmla="*/ 2073878 h 2255329"/>
                <a:gd name="connsiteX341" fmla="*/ 237934 w 744135"/>
                <a:gd name="connsiteY341" fmla="*/ 2075498 h 2255329"/>
                <a:gd name="connsiteX342" fmla="*/ 234887 w 744135"/>
                <a:gd name="connsiteY342" fmla="*/ 2074355 h 2255329"/>
                <a:gd name="connsiteX343" fmla="*/ 237077 w 744135"/>
                <a:gd name="connsiteY343" fmla="*/ 2076260 h 2255329"/>
                <a:gd name="connsiteX344" fmla="*/ 234601 w 744135"/>
                <a:gd name="connsiteY344" fmla="*/ 2077022 h 2255329"/>
                <a:gd name="connsiteX345" fmla="*/ 232981 w 744135"/>
                <a:gd name="connsiteY345" fmla="*/ 2077593 h 2255329"/>
                <a:gd name="connsiteX346" fmla="*/ 224885 w 744135"/>
                <a:gd name="connsiteY346" fmla="*/ 2081498 h 2255329"/>
                <a:gd name="connsiteX347" fmla="*/ 192119 w 744135"/>
                <a:gd name="connsiteY347" fmla="*/ 2097310 h 2255329"/>
                <a:gd name="connsiteX348" fmla="*/ 134207 w 744135"/>
                <a:gd name="connsiteY348" fmla="*/ 2125885 h 2255329"/>
                <a:gd name="connsiteX349" fmla="*/ 116586 w 744135"/>
                <a:gd name="connsiteY349" fmla="*/ 2137601 h 2255329"/>
                <a:gd name="connsiteX350" fmla="*/ 111252 w 744135"/>
                <a:gd name="connsiteY350" fmla="*/ 2140839 h 2255329"/>
                <a:gd name="connsiteX351" fmla="*/ 108490 w 744135"/>
                <a:gd name="connsiteY351" fmla="*/ 2142458 h 2255329"/>
                <a:gd name="connsiteX352" fmla="*/ 107728 w 744135"/>
                <a:gd name="connsiteY352" fmla="*/ 2143030 h 2255329"/>
                <a:gd name="connsiteX353" fmla="*/ 105632 w 744135"/>
                <a:gd name="connsiteY353" fmla="*/ 2144078 h 2255329"/>
                <a:gd name="connsiteX354" fmla="*/ 105918 w 744135"/>
                <a:gd name="connsiteY354" fmla="*/ 2143601 h 2255329"/>
                <a:gd name="connsiteX355" fmla="*/ 98393 w 744135"/>
                <a:gd name="connsiteY355" fmla="*/ 2149031 h 2255329"/>
                <a:gd name="connsiteX356" fmla="*/ 97536 w 744135"/>
                <a:gd name="connsiteY356" fmla="*/ 2137601 h 2255329"/>
                <a:gd name="connsiteX357" fmla="*/ 99917 w 744135"/>
                <a:gd name="connsiteY357" fmla="*/ 2137601 h 2255329"/>
                <a:gd name="connsiteX358" fmla="*/ 99060 w 744135"/>
                <a:gd name="connsiteY358" fmla="*/ 2136934 h 2255329"/>
                <a:gd name="connsiteX359" fmla="*/ 98298 w 744135"/>
                <a:gd name="connsiteY359" fmla="*/ 2133505 h 2255329"/>
                <a:gd name="connsiteX360" fmla="*/ 97536 w 744135"/>
                <a:gd name="connsiteY360" fmla="*/ 2126171 h 2255329"/>
                <a:gd name="connsiteX361" fmla="*/ 96964 w 744135"/>
                <a:gd name="connsiteY361" fmla="*/ 2112550 h 2255329"/>
                <a:gd name="connsiteX362" fmla="*/ 96107 w 744135"/>
                <a:gd name="connsiteY362" fmla="*/ 2121408 h 2255329"/>
                <a:gd name="connsiteX363" fmla="*/ 94488 w 744135"/>
                <a:gd name="connsiteY363" fmla="*/ 2092452 h 2255329"/>
                <a:gd name="connsiteX364" fmla="*/ 90106 w 744135"/>
                <a:gd name="connsiteY364" fmla="*/ 2077212 h 2255329"/>
                <a:gd name="connsiteX365" fmla="*/ 90773 w 744135"/>
                <a:gd name="connsiteY365" fmla="*/ 2074259 h 2255329"/>
                <a:gd name="connsiteX366" fmla="*/ 89154 w 744135"/>
                <a:gd name="connsiteY366" fmla="*/ 2071688 h 2255329"/>
                <a:gd name="connsiteX367" fmla="*/ 91440 w 744135"/>
                <a:gd name="connsiteY367" fmla="*/ 2063115 h 2255329"/>
                <a:gd name="connsiteX368" fmla="*/ 83439 w 744135"/>
                <a:gd name="connsiteY368" fmla="*/ 2032921 h 2255329"/>
                <a:gd name="connsiteX369" fmla="*/ 85344 w 744135"/>
                <a:gd name="connsiteY369" fmla="*/ 2027873 h 2255329"/>
                <a:gd name="connsiteX370" fmla="*/ 82677 w 744135"/>
                <a:gd name="connsiteY370" fmla="*/ 1999774 h 2255329"/>
                <a:gd name="connsiteX371" fmla="*/ 82677 w 744135"/>
                <a:gd name="connsiteY371" fmla="*/ 1995392 h 2255329"/>
                <a:gd name="connsiteX372" fmla="*/ 81629 w 744135"/>
                <a:gd name="connsiteY372" fmla="*/ 1996345 h 2255329"/>
                <a:gd name="connsiteX373" fmla="*/ 77914 w 744135"/>
                <a:gd name="connsiteY373" fmla="*/ 1989010 h 2255329"/>
                <a:gd name="connsiteX374" fmla="*/ 83725 w 744135"/>
                <a:gd name="connsiteY374" fmla="*/ 1993773 h 2255329"/>
                <a:gd name="connsiteX375" fmla="*/ 79820 w 744135"/>
                <a:gd name="connsiteY375" fmla="*/ 1990535 h 2255329"/>
                <a:gd name="connsiteX376" fmla="*/ 77057 w 744135"/>
                <a:gd name="connsiteY376" fmla="*/ 1982629 h 2255329"/>
                <a:gd name="connsiteX377" fmla="*/ 80200 w 744135"/>
                <a:gd name="connsiteY377" fmla="*/ 1984534 h 2255329"/>
                <a:gd name="connsiteX378" fmla="*/ 79915 w 744135"/>
                <a:gd name="connsiteY378" fmla="*/ 1985486 h 2255329"/>
                <a:gd name="connsiteX379" fmla="*/ 87439 w 744135"/>
                <a:gd name="connsiteY379" fmla="*/ 1992249 h 2255329"/>
                <a:gd name="connsiteX380" fmla="*/ 90202 w 744135"/>
                <a:gd name="connsiteY380" fmla="*/ 1988725 h 2255329"/>
                <a:gd name="connsiteX381" fmla="*/ 91726 w 744135"/>
                <a:gd name="connsiteY381" fmla="*/ 1992916 h 2255329"/>
                <a:gd name="connsiteX382" fmla="*/ 92202 w 744135"/>
                <a:gd name="connsiteY382" fmla="*/ 1992725 h 2255329"/>
                <a:gd name="connsiteX383" fmla="*/ 94107 w 744135"/>
                <a:gd name="connsiteY383" fmla="*/ 1993297 h 2255329"/>
                <a:gd name="connsiteX384" fmla="*/ 98488 w 744135"/>
                <a:gd name="connsiteY384" fmla="*/ 1994916 h 2255329"/>
                <a:gd name="connsiteX385" fmla="*/ 103346 w 744135"/>
                <a:gd name="connsiteY385" fmla="*/ 1997012 h 2255329"/>
                <a:gd name="connsiteX386" fmla="*/ 110204 w 744135"/>
                <a:gd name="connsiteY386" fmla="*/ 2000250 h 2255329"/>
                <a:gd name="connsiteX387" fmla="*/ 135731 w 744135"/>
                <a:gd name="connsiteY387" fmla="*/ 2014061 h 2255329"/>
                <a:gd name="connsiteX388" fmla="*/ 168307 w 744135"/>
                <a:gd name="connsiteY388" fmla="*/ 2026158 h 2255329"/>
                <a:gd name="connsiteX389" fmla="*/ 191738 w 744135"/>
                <a:gd name="connsiteY389" fmla="*/ 1978628 h 2255329"/>
                <a:gd name="connsiteX390" fmla="*/ 198692 w 744135"/>
                <a:gd name="connsiteY390" fmla="*/ 1968246 h 2255329"/>
                <a:gd name="connsiteX391" fmla="*/ 200406 w 744135"/>
                <a:gd name="connsiteY391" fmla="*/ 1965674 h 2255329"/>
                <a:gd name="connsiteX392" fmla="*/ 201549 w 744135"/>
                <a:gd name="connsiteY392" fmla="*/ 1964341 h 2255329"/>
                <a:gd name="connsiteX393" fmla="*/ 203740 w 744135"/>
                <a:gd name="connsiteY393" fmla="*/ 1961579 h 2255329"/>
                <a:gd name="connsiteX394" fmla="*/ 205835 w 744135"/>
                <a:gd name="connsiteY394" fmla="*/ 1946434 h 2255329"/>
                <a:gd name="connsiteX395" fmla="*/ 215646 w 744135"/>
                <a:gd name="connsiteY395" fmla="*/ 1938814 h 2255329"/>
                <a:gd name="connsiteX396" fmla="*/ 214313 w 744135"/>
                <a:gd name="connsiteY396" fmla="*/ 1930146 h 2255329"/>
                <a:gd name="connsiteX397" fmla="*/ 314706 w 744135"/>
                <a:gd name="connsiteY397" fmla="*/ 1747457 h 2255329"/>
                <a:gd name="connsiteX398" fmla="*/ 358807 w 744135"/>
                <a:gd name="connsiteY398" fmla="*/ 1655159 h 2255329"/>
                <a:gd name="connsiteX399" fmla="*/ 357664 w 744135"/>
                <a:gd name="connsiteY399" fmla="*/ 1658874 h 2255329"/>
                <a:gd name="connsiteX400" fmla="*/ 374618 w 744135"/>
                <a:gd name="connsiteY400" fmla="*/ 1628680 h 2255329"/>
                <a:gd name="connsiteX401" fmla="*/ 361093 w 744135"/>
                <a:gd name="connsiteY401" fmla="*/ 1650016 h 2255329"/>
                <a:gd name="connsiteX402" fmla="*/ 369189 w 744135"/>
                <a:gd name="connsiteY402" fmla="*/ 1630871 h 2255329"/>
                <a:gd name="connsiteX403" fmla="*/ 432721 w 744135"/>
                <a:gd name="connsiteY403" fmla="*/ 1511141 h 2255329"/>
                <a:gd name="connsiteX404" fmla="*/ 455867 w 744135"/>
                <a:gd name="connsiteY404" fmla="*/ 1467803 h 2255329"/>
                <a:gd name="connsiteX405" fmla="*/ 455009 w 744135"/>
                <a:gd name="connsiteY405" fmla="*/ 1473708 h 2255329"/>
                <a:gd name="connsiteX406" fmla="*/ 485489 w 744135"/>
                <a:gd name="connsiteY406" fmla="*/ 1399985 h 2255329"/>
                <a:gd name="connsiteX407" fmla="*/ 496062 w 744135"/>
                <a:gd name="connsiteY407" fmla="*/ 1385697 h 2255329"/>
                <a:gd name="connsiteX408" fmla="*/ 495109 w 744135"/>
                <a:gd name="connsiteY408" fmla="*/ 1382173 h 2255329"/>
                <a:gd name="connsiteX409" fmla="*/ 507587 w 744135"/>
                <a:gd name="connsiteY409" fmla="*/ 1364075 h 2255329"/>
                <a:gd name="connsiteX410" fmla="*/ 510921 w 744135"/>
                <a:gd name="connsiteY410" fmla="*/ 1349788 h 2255329"/>
                <a:gd name="connsiteX411" fmla="*/ 513683 w 744135"/>
                <a:gd name="connsiteY411" fmla="*/ 1349788 h 2255329"/>
                <a:gd name="connsiteX412" fmla="*/ 543116 w 744135"/>
                <a:gd name="connsiteY412" fmla="*/ 1286161 h 2255329"/>
                <a:gd name="connsiteX413" fmla="*/ 548735 w 744135"/>
                <a:gd name="connsiteY413" fmla="*/ 1268063 h 2255329"/>
                <a:gd name="connsiteX414" fmla="*/ 554164 w 744135"/>
                <a:gd name="connsiteY414" fmla="*/ 1247870 h 2255329"/>
                <a:gd name="connsiteX415" fmla="*/ 566833 w 744135"/>
                <a:gd name="connsiteY415" fmla="*/ 1203674 h 2255329"/>
                <a:gd name="connsiteX416" fmla="*/ 586930 w 744135"/>
                <a:gd name="connsiteY416" fmla="*/ 1111282 h 2255329"/>
                <a:gd name="connsiteX417" fmla="*/ 590264 w 744135"/>
                <a:gd name="connsiteY417" fmla="*/ 1072420 h 2255329"/>
                <a:gd name="connsiteX418" fmla="*/ 594646 w 744135"/>
                <a:gd name="connsiteY418" fmla="*/ 1058513 h 2255329"/>
                <a:gd name="connsiteX419" fmla="*/ 595884 w 744135"/>
                <a:gd name="connsiteY419" fmla="*/ 1017651 h 2255329"/>
                <a:gd name="connsiteX420" fmla="*/ 596551 w 744135"/>
                <a:gd name="connsiteY420" fmla="*/ 1019175 h 2255329"/>
                <a:gd name="connsiteX421" fmla="*/ 596551 w 744135"/>
                <a:gd name="connsiteY421" fmla="*/ 979170 h 2255329"/>
                <a:gd name="connsiteX422" fmla="*/ 598646 w 744135"/>
                <a:gd name="connsiteY422" fmla="*/ 959168 h 2255329"/>
                <a:gd name="connsiteX423" fmla="*/ 601789 w 744135"/>
                <a:gd name="connsiteY423" fmla="*/ 954024 h 2255329"/>
                <a:gd name="connsiteX424" fmla="*/ 602171 w 744135"/>
                <a:gd name="connsiteY424" fmla="*/ 921830 h 2255329"/>
                <a:gd name="connsiteX425" fmla="*/ 602171 w 744135"/>
                <a:gd name="connsiteY425" fmla="*/ 913067 h 2255329"/>
                <a:gd name="connsiteX426" fmla="*/ 601694 w 744135"/>
                <a:gd name="connsiteY426" fmla="*/ 888016 h 2255329"/>
                <a:gd name="connsiteX427" fmla="*/ 599789 w 744135"/>
                <a:gd name="connsiteY427" fmla="*/ 848773 h 2255329"/>
                <a:gd name="connsiteX428" fmla="*/ 595313 w 744135"/>
                <a:gd name="connsiteY428" fmla="*/ 797528 h 2255329"/>
                <a:gd name="connsiteX429" fmla="*/ 575215 w 744135"/>
                <a:gd name="connsiteY429" fmla="*/ 667798 h 2255329"/>
                <a:gd name="connsiteX430" fmla="*/ 536162 w 744135"/>
                <a:gd name="connsiteY430" fmla="*/ 517208 h 2255329"/>
                <a:gd name="connsiteX431" fmla="*/ 413671 w 744135"/>
                <a:gd name="connsiteY431" fmla="*/ 221647 h 2255329"/>
                <a:gd name="connsiteX432" fmla="*/ 290798 w 744135"/>
                <a:gd name="connsiteY432" fmla="*/ 29623 h 2255329"/>
                <a:gd name="connsiteX433" fmla="*/ 275844 w 744135"/>
                <a:gd name="connsiteY433" fmla="*/ 19050 h 2255329"/>
                <a:gd name="connsiteX434" fmla="*/ 264033 w 744135"/>
                <a:gd name="connsiteY434" fmla="*/ 0 h 2255329"/>
                <a:gd name="connsiteX435" fmla="*/ 263462 w 744135"/>
                <a:gd name="connsiteY435" fmla="*/ 15335 h 2255329"/>
                <a:gd name="connsiteX436" fmla="*/ 256508 w 744135"/>
                <a:gd name="connsiteY436" fmla="*/ 6191 h 2255329"/>
                <a:gd name="connsiteX437" fmla="*/ 262700 w 744135"/>
                <a:gd name="connsiteY437" fmla="*/ 17336 h 2255329"/>
                <a:gd name="connsiteX438" fmla="*/ 268129 w 744135"/>
                <a:gd name="connsiteY438" fmla="*/ 17526 h 2255329"/>
                <a:gd name="connsiteX439" fmla="*/ 275082 w 744135"/>
                <a:gd name="connsiteY439" fmla="*/ 33909 h 2255329"/>
                <a:gd name="connsiteX440" fmla="*/ 297942 w 744135"/>
                <a:gd name="connsiteY440" fmla="*/ 60579 h 2255329"/>
                <a:gd name="connsiteX441" fmla="*/ 294704 w 744135"/>
                <a:gd name="connsiteY441" fmla="*/ 55816 h 2255329"/>
                <a:gd name="connsiteX442" fmla="*/ 298799 w 744135"/>
                <a:gd name="connsiteY442" fmla="*/ 69437 h 2255329"/>
                <a:gd name="connsiteX443" fmla="*/ 296894 w 744135"/>
                <a:gd name="connsiteY443" fmla="*/ 66294 h 2255329"/>
                <a:gd name="connsiteX444" fmla="*/ 302323 w 744135"/>
                <a:gd name="connsiteY444" fmla="*/ 79534 h 2255329"/>
                <a:gd name="connsiteX445" fmla="*/ 290798 w 744135"/>
                <a:gd name="connsiteY445" fmla="*/ 64199 h 2255329"/>
                <a:gd name="connsiteX446" fmla="*/ 297275 w 744135"/>
                <a:gd name="connsiteY446" fmla="*/ 71723 h 2255329"/>
                <a:gd name="connsiteX447" fmla="*/ 297561 w 744135"/>
                <a:gd name="connsiteY447" fmla="*/ 78867 h 2255329"/>
                <a:gd name="connsiteX448" fmla="*/ 306229 w 744135"/>
                <a:gd name="connsiteY448" fmla="*/ 93155 h 2255329"/>
                <a:gd name="connsiteX449" fmla="*/ 302323 w 744135"/>
                <a:gd name="connsiteY449" fmla="*/ 90488 h 2255329"/>
                <a:gd name="connsiteX450" fmla="*/ 314896 w 744135"/>
                <a:gd name="connsiteY450" fmla="*/ 107442 h 2255329"/>
                <a:gd name="connsiteX451" fmla="*/ 328898 w 744135"/>
                <a:gd name="connsiteY451" fmla="*/ 136874 h 2255329"/>
                <a:gd name="connsiteX452" fmla="*/ 325374 w 744135"/>
                <a:gd name="connsiteY452" fmla="*/ 137636 h 2255329"/>
                <a:gd name="connsiteX453" fmla="*/ 343376 w 744135"/>
                <a:gd name="connsiteY453" fmla="*/ 169831 h 2255329"/>
                <a:gd name="connsiteX454" fmla="*/ 340233 w 744135"/>
                <a:gd name="connsiteY454" fmla="*/ 166878 h 2255329"/>
                <a:gd name="connsiteX455" fmla="*/ 348425 w 744135"/>
                <a:gd name="connsiteY455" fmla="*/ 179642 h 2255329"/>
                <a:gd name="connsiteX456" fmla="*/ 357759 w 744135"/>
                <a:gd name="connsiteY456" fmla="*/ 204692 h 2255329"/>
                <a:gd name="connsiteX457" fmla="*/ 375190 w 744135"/>
                <a:gd name="connsiteY457" fmla="*/ 233839 h 2255329"/>
                <a:gd name="connsiteX458" fmla="*/ 369094 w 744135"/>
                <a:gd name="connsiteY458" fmla="*/ 227743 h 2255329"/>
                <a:gd name="connsiteX459" fmla="*/ 380524 w 744135"/>
                <a:gd name="connsiteY459" fmla="*/ 249079 h 2255329"/>
                <a:gd name="connsiteX460" fmla="*/ 371856 w 744135"/>
                <a:gd name="connsiteY460" fmla="*/ 238030 h 2255329"/>
                <a:gd name="connsiteX461" fmla="*/ 427101 w 744135"/>
                <a:gd name="connsiteY461" fmla="*/ 388334 h 2255329"/>
                <a:gd name="connsiteX462" fmla="*/ 419576 w 744135"/>
                <a:gd name="connsiteY462" fmla="*/ 378524 h 2255329"/>
                <a:gd name="connsiteX463" fmla="*/ 449294 w 744135"/>
                <a:gd name="connsiteY463" fmla="*/ 470726 h 2255329"/>
                <a:gd name="connsiteX464" fmla="*/ 451485 w 744135"/>
                <a:gd name="connsiteY464" fmla="*/ 470726 h 2255329"/>
                <a:gd name="connsiteX465" fmla="*/ 494729 w 744135"/>
                <a:gd name="connsiteY465" fmla="*/ 633984 h 2255329"/>
                <a:gd name="connsiteX466" fmla="*/ 494729 w 744135"/>
                <a:gd name="connsiteY466" fmla="*/ 627031 h 2255329"/>
                <a:gd name="connsiteX467" fmla="*/ 504444 w 744135"/>
                <a:gd name="connsiteY467" fmla="*/ 655511 h 2255329"/>
                <a:gd name="connsiteX468" fmla="*/ 503206 w 744135"/>
                <a:gd name="connsiteY468" fmla="*/ 665798 h 2255329"/>
                <a:gd name="connsiteX469" fmla="*/ 503777 w 744135"/>
                <a:gd name="connsiteY469" fmla="*/ 657130 h 2255329"/>
                <a:gd name="connsiteX470" fmla="*/ 506825 w 744135"/>
                <a:gd name="connsiteY470" fmla="*/ 677799 h 2255329"/>
                <a:gd name="connsiteX471" fmla="*/ 510350 w 744135"/>
                <a:gd name="connsiteY471" fmla="*/ 702564 h 2255329"/>
                <a:gd name="connsiteX472" fmla="*/ 514921 w 744135"/>
                <a:gd name="connsiteY472" fmla="*/ 730472 h 2255329"/>
                <a:gd name="connsiteX473" fmla="*/ 519017 w 744135"/>
                <a:gd name="connsiteY473" fmla="*/ 760762 h 2255329"/>
                <a:gd name="connsiteX474" fmla="*/ 523208 w 744135"/>
                <a:gd name="connsiteY474" fmla="*/ 792480 h 2255329"/>
                <a:gd name="connsiteX475" fmla="*/ 526256 w 744135"/>
                <a:gd name="connsiteY475" fmla="*/ 824865 h 2255329"/>
                <a:gd name="connsiteX476" fmla="*/ 529590 w 744135"/>
                <a:gd name="connsiteY476" fmla="*/ 887825 h 2255329"/>
                <a:gd name="connsiteX477" fmla="*/ 524161 w 744135"/>
                <a:gd name="connsiteY477" fmla="*/ 1053275 h 2255329"/>
                <a:gd name="connsiteX478" fmla="*/ 521780 w 744135"/>
                <a:gd name="connsiteY478" fmla="*/ 1074039 h 2255329"/>
                <a:gd name="connsiteX479" fmla="*/ 518160 w 744135"/>
                <a:gd name="connsiteY479" fmla="*/ 1094518 h 2255329"/>
                <a:gd name="connsiteX480" fmla="*/ 510826 w 744135"/>
                <a:gd name="connsiteY480" fmla="*/ 1135094 h 2255329"/>
                <a:gd name="connsiteX481" fmla="*/ 491109 w 744135"/>
                <a:gd name="connsiteY481" fmla="*/ 1213009 h 2255329"/>
                <a:gd name="connsiteX482" fmla="*/ 493871 w 744135"/>
                <a:gd name="connsiteY482" fmla="*/ 1216819 h 2255329"/>
                <a:gd name="connsiteX483" fmla="*/ 476631 w 744135"/>
                <a:gd name="connsiteY483" fmla="*/ 1258729 h 2255329"/>
                <a:gd name="connsiteX484" fmla="*/ 459200 w 744135"/>
                <a:gd name="connsiteY484" fmla="*/ 1300925 h 2255329"/>
                <a:gd name="connsiteX485" fmla="*/ 382334 w 744135"/>
                <a:gd name="connsiteY485" fmla="*/ 1460373 h 2255329"/>
                <a:gd name="connsiteX486" fmla="*/ 379667 w 744135"/>
                <a:gd name="connsiteY486" fmla="*/ 1460373 h 2255329"/>
                <a:gd name="connsiteX487" fmla="*/ 371094 w 744135"/>
                <a:gd name="connsiteY487" fmla="*/ 1478947 h 2255329"/>
                <a:gd name="connsiteX488" fmla="*/ 370618 w 744135"/>
                <a:gd name="connsiteY488" fmla="*/ 1478471 h 2255329"/>
                <a:gd name="connsiteX489" fmla="*/ 343186 w 744135"/>
                <a:gd name="connsiteY489" fmla="*/ 1532954 h 2255329"/>
                <a:gd name="connsiteX490" fmla="*/ 345281 w 744135"/>
                <a:gd name="connsiteY490" fmla="*/ 1534954 h 2255329"/>
                <a:gd name="connsiteX491" fmla="*/ 335661 w 744135"/>
                <a:gd name="connsiteY491" fmla="*/ 1552575 h 2255329"/>
                <a:gd name="connsiteX492" fmla="*/ 334613 w 744135"/>
                <a:gd name="connsiteY492" fmla="*/ 1551623 h 2255329"/>
                <a:gd name="connsiteX493" fmla="*/ 329851 w 744135"/>
                <a:gd name="connsiteY493" fmla="*/ 1566672 h 2255329"/>
                <a:gd name="connsiteX494" fmla="*/ 306134 w 744135"/>
                <a:gd name="connsiteY494" fmla="*/ 1607534 h 2255329"/>
                <a:gd name="connsiteX495" fmla="*/ 274034 w 744135"/>
                <a:gd name="connsiteY495" fmla="*/ 1674685 h 2255329"/>
                <a:gd name="connsiteX496" fmla="*/ 245269 w 744135"/>
                <a:gd name="connsiteY496" fmla="*/ 1722977 h 2255329"/>
                <a:gd name="connsiteX497" fmla="*/ 180213 w 744135"/>
                <a:gd name="connsiteY497" fmla="*/ 1851470 h 2255329"/>
                <a:gd name="connsiteX498" fmla="*/ 183451 w 744135"/>
                <a:gd name="connsiteY498" fmla="*/ 1852136 h 2255329"/>
                <a:gd name="connsiteX499" fmla="*/ 177737 w 744135"/>
                <a:gd name="connsiteY499" fmla="*/ 1863757 h 2255329"/>
                <a:gd name="connsiteX500" fmla="*/ 176689 w 744135"/>
                <a:gd name="connsiteY500" fmla="*/ 1862804 h 2255329"/>
                <a:gd name="connsiteX501" fmla="*/ 157448 w 744135"/>
                <a:gd name="connsiteY501" fmla="*/ 1898142 h 2255329"/>
                <a:gd name="connsiteX502" fmla="*/ 165354 w 744135"/>
                <a:gd name="connsiteY502" fmla="*/ 1883759 h 2255329"/>
                <a:gd name="connsiteX503" fmla="*/ 161734 w 744135"/>
                <a:gd name="connsiteY503" fmla="*/ 1897475 h 2255329"/>
                <a:gd name="connsiteX504" fmla="*/ 161258 w 744135"/>
                <a:gd name="connsiteY504" fmla="*/ 1896904 h 2255329"/>
                <a:gd name="connsiteX505" fmla="*/ 158305 w 744135"/>
                <a:gd name="connsiteY505" fmla="*/ 1906334 h 2255329"/>
                <a:gd name="connsiteX506" fmla="*/ 147923 w 744135"/>
                <a:gd name="connsiteY506" fmla="*/ 1913477 h 2255329"/>
                <a:gd name="connsiteX507" fmla="*/ 140779 w 744135"/>
                <a:gd name="connsiteY507" fmla="*/ 1928241 h 2255329"/>
                <a:gd name="connsiteX508" fmla="*/ 139160 w 744135"/>
                <a:gd name="connsiteY508" fmla="*/ 1931765 h 2255329"/>
                <a:gd name="connsiteX509" fmla="*/ 138303 w 744135"/>
                <a:gd name="connsiteY509" fmla="*/ 1933480 h 2255329"/>
                <a:gd name="connsiteX510" fmla="*/ 137922 w 744135"/>
                <a:gd name="connsiteY510" fmla="*/ 1934337 h 2255329"/>
                <a:gd name="connsiteX511" fmla="*/ 137922 w 744135"/>
                <a:gd name="connsiteY511" fmla="*/ 1934337 h 2255329"/>
                <a:gd name="connsiteX512" fmla="*/ 137922 w 744135"/>
                <a:gd name="connsiteY512" fmla="*/ 1935194 h 2255329"/>
                <a:gd name="connsiteX513" fmla="*/ 137446 w 744135"/>
                <a:gd name="connsiteY513" fmla="*/ 1939671 h 2255329"/>
                <a:gd name="connsiteX514" fmla="*/ 134112 w 744135"/>
                <a:gd name="connsiteY514" fmla="*/ 1939290 h 2255329"/>
                <a:gd name="connsiteX515" fmla="*/ 133064 w 744135"/>
                <a:gd name="connsiteY515" fmla="*/ 1939004 h 2255329"/>
                <a:gd name="connsiteX516" fmla="*/ 132493 w 744135"/>
                <a:gd name="connsiteY516" fmla="*/ 1938814 h 2255329"/>
                <a:gd name="connsiteX517" fmla="*/ 130492 w 744135"/>
                <a:gd name="connsiteY517" fmla="*/ 1937957 h 2255329"/>
                <a:gd name="connsiteX518" fmla="*/ 115729 w 744135"/>
                <a:gd name="connsiteY518" fmla="*/ 1931194 h 2255329"/>
                <a:gd name="connsiteX519" fmla="*/ 76867 w 744135"/>
                <a:gd name="connsiteY519" fmla="*/ 1909477 h 2255329"/>
                <a:gd name="connsiteX520" fmla="*/ 61627 w 744135"/>
                <a:gd name="connsiteY520" fmla="*/ 1905953 h 2255329"/>
                <a:gd name="connsiteX521" fmla="*/ 65627 w 744135"/>
                <a:gd name="connsiteY521" fmla="*/ 1912239 h 2255329"/>
                <a:gd name="connsiteX522" fmla="*/ 38767 w 744135"/>
                <a:gd name="connsiteY522" fmla="*/ 1899666 h 2255329"/>
                <a:gd name="connsiteX523" fmla="*/ 36385 w 744135"/>
                <a:gd name="connsiteY523" fmla="*/ 1894999 h 2255329"/>
                <a:gd name="connsiteX524" fmla="*/ 6858 w 744135"/>
                <a:gd name="connsiteY524" fmla="*/ 1882235 h 2255329"/>
                <a:gd name="connsiteX525" fmla="*/ 12478 w 744135"/>
                <a:gd name="connsiteY525" fmla="*/ 1883283 h 2255329"/>
                <a:gd name="connsiteX526" fmla="*/ 0 w 744135"/>
                <a:gd name="connsiteY526" fmla="*/ 1878235 h 2255329"/>
                <a:gd name="connsiteX527" fmla="*/ 8668 w 744135"/>
                <a:gd name="connsiteY527" fmla="*/ 1961674 h 2255329"/>
                <a:gd name="connsiteX528" fmla="*/ 12478 w 744135"/>
                <a:gd name="connsiteY528" fmla="*/ 2001869 h 2255329"/>
                <a:gd name="connsiteX529" fmla="*/ 13430 w 744135"/>
                <a:gd name="connsiteY529" fmla="*/ 2010156 h 2255329"/>
                <a:gd name="connsiteX530" fmla="*/ 14192 w 744135"/>
                <a:gd name="connsiteY530" fmla="*/ 2015490 h 2255329"/>
                <a:gd name="connsiteX531" fmla="*/ 16097 w 744135"/>
                <a:gd name="connsiteY531" fmla="*/ 2026349 h 2255329"/>
                <a:gd name="connsiteX532" fmla="*/ 17145 w 744135"/>
                <a:gd name="connsiteY532" fmla="*/ 2015776 h 2255329"/>
                <a:gd name="connsiteX533" fmla="*/ 23146 w 744135"/>
                <a:gd name="connsiteY533" fmla="*/ 2074355 h 2255329"/>
                <a:gd name="connsiteX534" fmla="*/ 20098 w 744135"/>
                <a:gd name="connsiteY534" fmla="*/ 2068449 h 2255329"/>
                <a:gd name="connsiteX535" fmla="*/ 25241 w 744135"/>
                <a:gd name="connsiteY535" fmla="*/ 2098167 h 2255329"/>
                <a:gd name="connsiteX536" fmla="*/ 19336 w 744135"/>
                <a:gd name="connsiteY536" fmla="*/ 2077307 h 2255329"/>
                <a:gd name="connsiteX537" fmla="*/ 25813 w 744135"/>
                <a:gd name="connsiteY537" fmla="*/ 2107216 h 2255329"/>
                <a:gd name="connsiteX538" fmla="*/ 26289 w 744135"/>
                <a:gd name="connsiteY538" fmla="*/ 2132457 h 2255329"/>
                <a:gd name="connsiteX539" fmla="*/ 28861 w 744135"/>
                <a:gd name="connsiteY539" fmla="*/ 2127504 h 2255329"/>
                <a:gd name="connsiteX540" fmla="*/ 29623 w 744135"/>
                <a:gd name="connsiteY540" fmla="*/ 2142554 h 2255329"/>
                <a:gd name="connsiteX541" fmla="*/ 30861 w 744135"/>
                <a:gd name="connsiteY541" fmla="*/ 2155889 h 2255329"/>
                <a:gd name="connsiteX542" fmla="*/ 32575 w 744135"/>
                <a:gd name="connsiteY542" fmla="*/ 2172557 h 2255329"/>
                <a:gd name="connsiteX543" fmla="*/ 39814 w 744135"/>
                <a:gd name="connsiteY543" fmla="*/ 2239613 h 2255329"/>
                <a:gd name="connsiteX544" fmla="*/ 37909 w 744135"/>
                <a:gd name="connsiteY544" fmla="*/ 2241328 h 2255329"/>
                <a:gd name="connsiteX545" fmla="*/ 40576 w 744135"/>
                <a:gd name="connsiteY545" fmla="*/ 2255330 h 2255329"/>
                <a:gd name="connsiteX546" fmla="*/ 95155 w 744135"/>
                <a:gd name="connsiteY546" fmla="*/ 2230946 h 225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</a:cxnLst>
              <a:rect l="l" t="t" r="r" b="b"/>
              <a:pathLst>
                <a:path w="744135" h="2255329">
                  <a:moveTo>
                    <a:pt x="96298" y="2231041"/>
                  </a:moveTo>
                  <a:cubicBezTo>
                    <a:pt x="110680" y="2223611"/>
                    <a:pt x="125635" y="2215801"/>
                    <a:pt x="140970" y="2207895"/>
                  </a:cubicBezTo>
                  <a:cubicBezTo>
                    <a:pt x="148590" y="2203799"/>
                    <a:pt x="156496" y="2199608"/>
                    <a:pt x="164497" y="2195227"/>
                  </a:cubicBezTo>
                  <a:cubicBezTo>
                    <a:pt x="180308" y="2186654"/>
                    <a:pt x="196691" y="2177891"/>
                    <a:pt x="213074" y="2169033"/>
                  </a:cubicBezTo>
                  <a:cubicBezTo>
                    <a:pt x="229457" y="2160365"/>
                    <a:pt x="245935" y="2151602"/>
                    <a:pt x="261747" y="2143220"/>
                  </a:cubicBezTo>
                  <a:cubicBezTo>
                    <a:pt x="275654" y="2136172"/>
                    <a:pt x="289274" y="2129219"/>
                    <a:pt x="302514" y="2122456"/>
                  </a:cubicBezTo>
                  <a:cubicBezTo>
                    <a:pt x="317183" y="2115122"/>
                    <a:pt x="331470" y="2107978"/>
                    <a:pt x="345186" y="2101025"/>
                  </a:cubicBezTo>
                  <a:cubicBezTo>
                    <a:pt x="350901" y="2096834"/>
                    <a:pt x="357950" y="2092357"/>
                    <a:pt x="366141" y="2087594"/>
                  </a:cubicBezTo>
                  <a:cubicBezTo>
                    <a:pt x="353949" y="2078546"/>
                    <a:pt x="341567" y="2068925"/>
                    <a:pt x="328898" y="2059019"/>
                  </a:cubicBezTo>
                  <a:cubicBezTo>
                    <a:pt x="322612" y="2054066"/>
                    <a:pt x="316230" y="2049018"/>
                    <a:pt x="309753" y="2043970"/>
                  </a:cubicBezTo>
                  <a:lnTo>
                    <a:pt x="300133" y="2036350"/>
                  </a:lnTo>
                  <a:lnTo>
                    <a:pt x="295846" y="2033016"/>
                  </a:lnTo>
                  <a:lnTo>
                    <a:pt x="295370" y="2032730"/>
                  </a:lnTo>
                  <a:cubicBezTo>
                    <a:pt x="296418" y="2031492"/>
                    <a:pt x="297466" y="2030254"/>
                    <a:pt x="298609" y="2029111"/>
                  </a:cubicBezTo>
                  <a:cubicBezTo>
                    <a:pt x="297847" y="2029111"/>
                    <a:pt x="296894" y="2029111"/>
                    <a:pt x="295846" y="2028825"/>
                  </a:cubicBezTo>
                  <a:cubicBezTo>
                    <a:pt x="296989" y="2027873"/>
                    <a:pt x="297656" y="2029111"/>
                    <a:pt x="298799" y="2027682"/>
                  </a:cubicBezTo>
                  <a:cubicBezTo>
                    <a:pt x="297656" y="2028063"/>
                    <a:pt x="296418" y="2028349"/>
                    <a:pt x="294989" y="2028444"/>
                  </a:cubicBezTo>
                  <a:cubicBezTo>
                    <a:pt x="295751" y="2028158"/>
                    <a:pt x="295466" y="2027587"/>
                    <a:pt x="295656" y="2027110"/>
                  </a:cubicBezTo>
                  <a:cubicBezTo>
                    <a:pt x="297180" y="2026158"/>
                    <a:pt x="297847" y="2026444"/>
                    <a:pt x="300323" y="2026730"/>
                  </a:cubicBezTo>
                  <a:lnTo>
                    <a:pt x="300609" y="2026444"/>
                  </a:lnTo>
                  <a:lnTo>
                    <a:pt x="318706" y="2004822"/>
                  </a:lnTo>
                  <a:cubicBezTo>
                    <a:pt x="328231" y="1993297"/>
                    <a:pt x="321183" y="1995488"/>
                    <a:pt x="332422" y="1983296"/>
                  </a:cubicBezTo>
                  <a:cubicBezTo>
                    <a:pt x="335661" y="1981581"/>
                    <a:pt x="329470" y="1988534"/>
                    <a:pt x="331660" y="1988630"/>
                  </a:cubicBezTo>
                  <a:cubicBezTo>
                    <a:pt x="365379" y="1951863"/>
                    <a:pt x="359569" y="1937671"/>
                    <a:pt x="388620" y="1901952"/>
                  </a:cubicBezTo>
                  <a:lnTo>
                    <a:pt x="386810" y="1905476"/>
                  </a:lnTo>
                  <a:cubicBezTo>
                    <a:pt x="390430" y="1898428"/>
                    <a:pt x="399193" y="1886331"/>
                    <a:pt x="398717" y="1885760"/>
                  </a:cubicBezTo>
                  <a:cubicBezTo>
                    <a:pt x="391287" y="1887664"/>
                    <a:pt x="396050" y="1894046"/>
                    <a:pt x="385477" y="1903762"/>
                  </a:cubicBezTo>
                  <a:cubicBezTo>
                    <a:pt x="382905" y="1900333"/>
                    <a:pt x="393859" y="1888236"/>
                    <a:pt x="390811" y="1887188"/>
                  </a:cubicBezTo>
                  <a:cubicBezTo>
                    <a:pt x="398335" y="1879283"/>
                    <a:pt x="400050" y="1872806"/>
                    <a:pt x="405193" y="1864900"/>
                  </a:cubicBezTo>
                  <a:cubicBezTo>
                    <a:pt x="416528" y="1853279"/>
                    <a:pt x="427863" y="1833277"/>
                    <a:pt x="437197" y="1824990"/>
                  </a:cubicBezTo>
                  <a:cubicBezTo>
                    <a:pt x="440436" y="1817751"/>
                    <a:pt x="441960" y="1808226"/>
                    <a:pt x="450818" y="1794034"/>
                  </a:cubicBezTo>
                  <a:cubicBezTo>
                    <a:pt x="460058" y="1785652"/>
                    <a:pt x="451866" y="1798130"/>
                    <a:pt x="461772" y="1784890"/>
                  </a:cubicBezTo>
                  <a:lnTo>
                    <a:pt x="461200" y="1781366"/>
                  </a:lnTo>
                  <a:cubicBezTo>
                    <a:pt x="468630" y="1770126"/>
                    <a:pt x="468059" y="1772317"/>
                    <a:pt x="468821" y="1773269"/>
                  </a:cubicBezTo>
                  <a:cubicBezTo>
                    <a:pt x="476536" y="1761077"/>
                    <a:pt x="472440" y="1761458"/>
                    <a:pt x="483108" y="1746790"/>
                  </a:cubicBezTo>
                  <a:lnTo>
                    <a:pt x="479870" y="1756601"/>
                  </a:lnTo>
                  <a:cubicBezTo>
                    <a:pt x="485966" y="1744694"/>
                    <a:pt x="489204" y="1740313"/>
                    <a:pt x="498920" y="1724406"/>
                  </a:cubicBezTo>
                  <a:cubicBezTo>
                    <a:pt x="499967" y="1725454"/>
                    <a:pt x="496062" y="1731835"/>
                    <a:pt x="492823" y="1736312"/>
                  </a:cubicBezTo>
                  <a:cubicBezTo>
                    <a:pt x="501110" y="1729454"/>
                    <a:pt x="500348" y="1720596"/>
                    <a:pt x="503396" y="1716119"/>
                  </a:cubicBezTo>
                  <a:cubicBezTo>
                    <a:pt x="501682" y="1716977"/>
                    <a:pt x="494824" y="1727835"/>
                    <a:pt x="495967" y="1721168"/>
                  </a:cubicBezTo>
                  <a:cubicBezTo>
                    <a:pt x="501015" y="1713452"/>
                    <a:pt x="503015" y="1702594"/>
                    <a:pt x="508825" y="1698308"/>
                  </a:cubicBezTo>
                  <a:lnTo>
                    <a:pt x="505777" y="1708214"/>
                  </a:lnTo>
                  <a:cubicBezTo>
                    <a:pt x="513874" y="1690688"/>
                    <a:pt x="508349" y="1697831"/>
                    <a:pt x="520065" y="1679067"/>
                  </a:cubicBezTo>
                  <a:cubicBezTo>
                    <a:pt x="519684" y="1680210"/>
                    <a:pt x="520446" y="1680020"/>
                    <a:pt x="520637" y="1680686"/>
                  </a:cubicBezTo>
                  <a:cubicBezTo>
                    <a:pt x="524923" y="1667066"/>
                    <a:pt x="535972" y="1652302"/>
                    <a:pt x="545973" y="1634204"/>
                  </a:cubicBezTo>
                  <a:lnTo>
                    <a:pt x="544735" y="1638014"/>
                  </a:lnTo>
                  <a:cubicBezTo>
                    <a:pt x="547878" y="1630204"/>
                    <a:pt x="548068" y="1625156"/>
                    <a:pt x="550355" y="1621250"/>
                  </a:cubicBezTo>
                  <a:cubicBezTo>
                    <a:pt x="543687" y="1631061"/>
                    <a:pt x="544544" y="1627918"/>
                    <a:pt x="542068" y="1627727"/>
                  </a:cubicBezTo>
                  <a:cubicBezTo>
                    <a:pt x="552736" y="1615726"/>
                    <a:pt x="549116" y="1604677"/>
                    <a:pt x="562356" y="1583055"/>
                  </a:cubicBezTo>
                  <a:cubicBezTo>
                    <a:pt x="563404" y="1584008"/>
                    <a:pt x="562166" y="1590199"/>
                    <a:pt x="557784" y="1595819"/>
                  </a:cubicBezTo>
                  <a:cubicBezTo>
                    <a:pt x="557593" y="1605439"/>
                    <a:pt x="560070" y="1607915"/>
                    <a:pt x="554641" y="1622584"/>
                  </a:cubicBezTo>
                  <a:cubicBezTo>
                    <a:pt x="558260" y="1613630"/>
                    <a:pt x="563023" y="1603248"/>
                    <a:pt x="563404" y="1606201"/>
                  </a:cubicBezTo>
                  <a:lnTo>
                    <a:pt x="561404" y="1601819"/>
                  </a:lnTo>
                  <a:cubicBezTo>
                    <a:pt x="563880" y="1596581"/>
                    <a:pt x="566166" y="1592485"/>
                    <a:pt x="568166" y="1588580"/>
                  </a:cubicBezTo>
                  <a:cubicBezTo>
                    <a:pt x="567118" y="1585246"/>
                    <a:pt x="559403" y="1597343"/>
                    <a:pt x="564071" y="1584579"/>
                  </a:cubicBezTo>
                  <a:cubicBezTo>
                    <a:pt x="569785" y="1570387"/>
                    <a:pt x="571119" y="1579055"/>
                    <a:pt x="570643" y="1576197"/>
                  </a:cubicBezTo>
                  <a:cubicBezTo>
                    <a:pt x="578453" y="1556671"/>
                    <a:pt x="570738" y="1566577"/>
                    <a:pt x="580549" y="1548956"/>
                  </a:cubicBezTo>
                  <a:cubicBezTo>
                    <a:pt x="579977" y="1550956"/>
                    <a:pt x="578834" y="1554766"/>
                    <a:pt x="577787" y="1556195"/>
                  </a:cubicBezTo>
                  <a:cubicBezTo>
                    <a:pt x="585502" y="1543812"/>
                    <a:pt x="592169" y="1523714"/>
                    <a:pt x="598075" y="1521714"/>
                  </a:cubicBezTo>
                  <a:cubicBezTo>
                    <a:pt x="598075" y="1524095"/>
                    <a:pt x="599218" y="1525048"/>
                    <a:pt x="596551" y="1529906"/>
                  </a:cubicBezTo>
                  <a:lnTo>
                    <a:pt x="595979" y="1529429"/>
                  </a:lnTo>
                  <a:cubicBezTo>
                    <a:pt x="592455" y="1545336"/>
                    <a:pt x="600647" y="1516952"/>
                    <a:pt x="602361" y="1523143"/>
                  </a:cubicBezTo>
                  <a:cubicBezTo>
                    <a:pt x="599599" y="1523143"/>
                    <a:pt x="608647" y="1504855"/>
                    <a:pt x="612553" y="1496473"/>
                  </a:cubicBezTo>
                  <a:lnTo>
                    <a:pt x="608838" y="1497997"/>
                  </a:lnTo>
                  <a:cubicBezTo>
                    <a:pt x="613220" y="1466564"/>
                    <a:pt x="613220" y="1501712"/>
                    <a:pt x="624173" y="1473422"/>
                  </a:cubicBezTo>
                  <a:cubicBezTo>
                    <a:pt x="629698" y="1454944"/>
                    <a:pt x="620744" y="1479899"/>
                    <a:pt x="623411" y="1468184"/>
                  </a:cubicBezTo>
                  <a:cubicBezTo>
                    <a:pt x="628650" y="1456277"/>
                    <a:pt x="632841" y="1452753"/>
                    <a:pt x="638747" y="1434656"/>
                  </a:cubicBezTo>
                  <a:cubicBezTo>
                    <a:pt x="641604" y="1430084"/>
                    <a:pt x="646843" y="1420559"/>
                    <a:pt x="650081" y="1420749"/>
                  </a:cubicBezTo>
                  <a:cubicBezTo>
                    <a:pt x="653129" y="1409510"/>
                    <a:pt x="663607" y="1388174"/>
                    <a:pt x="662845" y="1380935"/>
                  </a:cubicBezTo>
                  <a:cubicBezTo>
                    <a:pt x="653891" y="1398746"/>
                    <a:pt x="659416" y="1400747"/>
                    <a:pt x="647414" y="1420939"/>
                  </a:cubicBezTo>
                  <a:lnTo>
                    <a:pt x="646843" y="1413796"/>
                  </a:lnTo>
                  <a:cubicBezTo>
                    <a:pt x="652843" y="1398937"/>
                    <a:pt x="657892" y="1379030"/>
                    <a:pt x="662654" y="1369028"/>
                  </a:cubicBezTo>
                  <a:cubicBezTo>
                    <a:pt x="661321" y="1370933"/>
                    <a:pt x="660273" y="1371600"/>
                    <a:pt x="660178" y="1370076"/>
                  </a:cubicBezTo>
                  <a:cubicBezTo>
                    <a:pt x="666559" y="1348169"/>
                    <a:pt x="665417" y="1340930"/>
                    <a:pt x="673132" y="1320165"/>
                  </a:cubicBezTo>
                  <a:cubicBezTo>
                    <a:pt x="676751" y="1318260"/>
                    <a:pt x="672274" y="1330452"/>
                    <a:pt x="669608" y="1339501"/>
                  </a:cubicBezTo>
                  <a:cubicBezTo>
                    <a:pt x="676180" y="1326642"/>
                    <a:pt x="674465" y="1325404"/>
                    <a:pt x="681609" y="1304354"/>
                  </a:cubicBezTo>
                  <a:cubicBezTo>
                    <a:pt x="684276" y="1303973"/>
                    <a:pt x="677228" y="1318641"/>
                    <a:pt x="678752" y="1321784"/>
                  </a:cubicBezTo>
                  <a:lnTo>
                    <a:pt x="685038" y="1297972"/>
                  </a:lnTo>
                  <a:cubicBezTo>
                    <a:pt x="685038" y="1297972"/>
                    <a:pt x="685324" y="1297972"/>
                    <a:pt x="685514" y="1298067"/>
                  </a:cubicBezTo>
                  <a:cubicBezTo>
                    <a:pt x="682657" y="1293590"/>
                    <a:pt x="691134" y="1280160"/>
                    <a:pt x="693801" y="1265301"/>
                  </a:cubicBezTo>
                  <a:cubicBezTo>
                    <a:pt x="703231" y="1230916"/>
                    <a:pt x="698373" y="1224153"/>
                    <a:pt x="699992" y="1204436"/>
                  </a:cubicBezTo>
                  <a:cubicBezTo>
                    <a:pt x="702183" y="1199483"/>
                    <a:pt x="703516" y="1198245"/>
                    <a:pt x="703993" y="1200626"/>
                  </a:cubicBezTo>
                  <a:cubicBezTo>
                    <a:pt x="700469" y="1208723"/>
                    <a:pt x="701993" y="1207484"/>
                    <a:pt x="702373" y="1210723"/>
                  </a:cubicBezTo>
                  <a:cubicBezTo>
                    <a:pt x="704755" y="1199007"/>
                    <a:pt x="711803" y="1185863"/>
                    <a:pt x="712089" y="1192816"/>
                  </a:cubicBezTo>
                  <a:cubicBezTo>
                    <a:pt x="714851" y="1173861"/>
                    <a:pt x="708565" y="1199102"/>
                    <a:pt x="709708" y="1187387"/>
                  </a:cubicBezTo>
                  <a:cubicBezTo>
                    <a:pt x="711518" y="1178909"/>
                    <a:pt x="713613" y="1170432"/>
                    <a:pt x="715232" y="1161860"/>
                  </a:cubicBezTo>
                  <a:cubicBezTo>
                    <a:pt x="712661" y="1164527"/>
                    <a:pt x="710470" y="1173480"/>
                    <a:pt x="711422" y="1159859"/>
                  </a:cubicBezTo>
                  <a:cubicBezTo>
                    <a:pt x="712851" y="1148525"/>
                    <a:pt x="714280" y="1143191"/>
                    <a:pt x="716947" y="1128617"/>
                  </a:cubicBezTo>
                  <a:cubicBezTo>
                    <a:pt x="717613" y="1130903"/>
                    <a:pt x="720852" y="1124522"/>
                    <a:pt x="718756" y="1135475"/>
                  </a:cubicBezTo>
                  <a:cubicBezTo>
                    <a:pt x="720947" y="1128522"/>
                    <a:pt x="722757" y="1117378"/>
                    <a:pt x="721328" y="1112806"/>
                  </a:cubicBezTo>
                  <a:cubicBezTo>
                    <a:pt x="717042" y="1128617"/>
                    <a:pt x="723424" y="1086136"/>
                    <a:pt x="718471" y="1097661"/>
                  </a:cubicBezTo>
                  <a:lnTo>
                    <a:pt x="722662" y="1081850"/>
                  </a:lnTo>
                  <a:cubicBezTo>
                    <a:pt x="722186" y="1085564"/>
                    <a:pt x="723424" y="1086136"/>
                    <a:pt x="722186" y="1091470"/>
                  </a:cubicBezTo>
                  <a:cubicBezTo>
                    <a:pt x="726091" y="1087374"/>
                    <a:pt x="723138" y="1078135"/>
                    <a:pt x="723424" y="1072515"/>
                  </a:cubicBezTo>
                  <a:cubicBezTo>
                    <a:pt x="724662" y="1066895"/>
                    <a:pt x="726662" y="1052132"/>
                    <a:pt x="727996" y="1050989"/>
                  </a:cubicBezTo>
                  <a:cubicBezTo>
                    <a:pt x="727805" y="1045750"/>
                    <a:pt x="729615" y="1033272"/>
                    <a:pt x="731330" y="1031081"/>
                  </a:cubicBezTo>
                  <a:cubicBezTo>
                    <a:pt x="731330" y="1023366"/>
                    <a:pt x="729329" y="1030319"/>
                    <a:pt x="728472" y="1027938"/>
                  </a:cubicBezTo>
                  <a:lnTo>
                    <a:pt x="730853" y="1002030"/>
                  </a:lnTo>
                  <a:cubicBezTo>
                    <a:pt x="732758" y="1000792"/>
                    <a:pt x="737711" y="998887"/>
                    <a:pt x="738092" y="1002887"/>
                  </a:cubicBezTo>
                  <a:cubicBezTo>
                    <a:pt x="737140" y="992886"/>
                    <a:pt x="733139" y="998982"/>
                    <a:pt x="734092" y="984123"/>
                  </a:cubicBezTo>
                  <a:cubicBezTo>
                    <a:pt x="737045" y="992886"/>
                    <a:pt x="737616" y="964502"/>
                    <a:pt x="741045" y="977075"/>
                  </a:cubicBezTo>
                  <a:cubicBezTo>
                    <a:pt x="742474" y="972884"/>
                    <a:pt x="743522" y="964597"/>
                    <a:pt x="743998" y="955643"/>
                  </a:cubicBezTo>
                  <a:cubicBezTo>
                    <a:pt x="744283" y="946690"/>
                    <a:pt x="744093" y="937165"/>
                    <a:pt x="743712" y="930402"/>
                  </a:cubicBezTo>
                  <a:cubicBezTo>
                    <a:pt x="741140" y="922020"/>
                    <a:pt x="741997" y="944975"/>
                    <a:pt x="739330" y="944118"/>
                  </a:cubicBezTo>
                  <a:cubicBezTo>
                    <a:pt x="738949" y="906209"/>
                    <a:pt x="730663" y="904018"/>
                    <a:pt x="731330" y="876395"/>
                  </a:cubicBezTo>
                  <a:lnTo>
                    <a:pt x="730758" y="883634"/>
                  </a:lnTo>
                  <a:cubicBezTo>
                    <a:pt x="728758" y="866489"/>
                    <a:pt x="728948" y="868394"/>
                    <a:pt x="725996" y="858488"/>
                  </a:cubicBezTo>
                  <a:cubicBezTo>
                    <a:pt x="727805" y="860774"/>
                    <a:pt x="729805" y="855726"/>
                    <a:pt x="731044" y="846582"/>
                  </a:cubicBezTo>
                  <a:cubicBezTo>
                    <a:pt x="732282" y="837438"/>
                    <a:pt x="732663" y="824103"/>
                    <a:pt x="730663" y="810006"/>
                  </a:cubicBezTo>
                  <a:cubicBezTo>
                    <a:pt x="728663" y="807815"/>
                    <a:pt x="729044" y="826103"/>
                    <a:pt x="725900" y="821817"/>
                  </a:cubicBezTo>
                  <a:lnTo>
                    <a:pt x="723424" y="803148"/>
                  </a:lnTo>
                  <a:cubicBezTo>
                    <a:pt x="723519" y="801719"/>
                    <a:pt x="724376" y="803720"/>
                    <a:pt x="725043" y="806101"/>
                  </a:cubicBezTo>
                  <a:cubicBezTo>
                    <a:pt x="723519" y="797814"/>
                    <a:pt x="723900" y="789813"/>
                    <a:pt x="723900" y="783431"/>
                  </a:cubicBezTo>
                  <a:cubicBezTo>
                    <a:pt x="723710" y="777050"/>
                    <a:pt x="723424" y="772192"/>
                    <a:pt x="721138" y="770001"/>
                  </a:cubicBezTo>
                  <a:lnTo>
                    <a:pt x="723614" y="752284"/>
                  </a:lnTo>
                  <a:lnTo>
                    <a:pt x="722471" y="759333"/>
                  </a:lnTo>
                  <a:cubicBezTo>
                    <a:pt x="720376" y="757238"/>
                    <a:pt x="717423" y="738569"/>
                    <a:pt x="715708" y="734854"/>
                  </a:cubicBezTo>
                  <a:cubicBezTo>
                    <a:pt x="710279" y="716185"/>
                    <a:pt x="710470" y="709041"/>
                    <a:pt x="710565" y="698183"/>
                  </a:cubicBezTo>
                  <a:cubicBezTo>
                    <a:pt x="709803" y="701802"/>
                    <a:pt x="708279" y="710565"/>
                    <a:pt x="704850" y="695897"/>
                  </a:cubicBezTo>
                  <a:cubicBezTo>
                    <a:pt x="710279" y="694944"/>
                    <a:pt x="699706" y="664464"/>
                    <a:pt x="702564" y="664178"/>
                  </a:cubicBezTo>
                  <a:cubicBezTo>
                    <a:pt x="701230" y="658178"/>
                    <a:pt x="700183" y="647129"/>
                    <a:pt x="697706" y="647129"/>
                  </a:cubicBezTo>
                  <a:lnTo>
                    <a:pt x="701326" y="647129"/>
                  </a:lnTo>
                  <a:cubicBezTo>
                    <a:pt x="696278" y="647129"/>
                    <a:pt x="690563" y="625507"/>
                    <a:pt x="685133" y="609219"/>
                  </a:cubicBezTo>
                  <a:cubicBezTo>
                    <a:pt x="692563" y="611029"/>
                    <a:pt x="678847" y="591503"/>
                    <a:pt x="682180" y="582454"/>
                  </a:cubicBezTo>
                  <a:cubicBezTo>
                    <a:pt x="679609" y="581597"/>
                    <a:pt x="676847" y="574453"/>
                    <a:pt x="674084" y="567404"/>
                  </a:cubicBezTo>
                  <a:cubicBezTo>
                    <a:pt x="671322" y="560356"/>
                    <a:pt x="668274" y="553403"/>
                    <a:pt x="665988" y="552641"/>
                  </a:cubicBezTo>
                  <a:cubicBezTo>
                    <a:pt x="661226" y="540353"/>
                    <a:pt x="665512" y="540163"/>
                    <a:pt x="665607" y="536543"/>
                  </a:cubicBezTo>
                  <a:lnTo>
                    <a:pt x="661892" y="531400"/>
                  </a:lnTo>
                  <a:cubicBezTo>
                    <a:pt x="661892" y="524256"/>
                    <a:pt x="652367" y="501301"/>
                    <a:pt x="647891" y="487109"/>
                  </a:cubicBezTo>
                  <a:lnTo>
                    <a:pt x="638937" y="476060"/>
                  </a:lnTo>
                  <a:lnTo>
                    <a:pt x="638366" y="470726"/>
                  </a:lnTo>
                  <a:cubicBezTo>
                    <a:pt x="636556" y="469106"/>
                    <a:pt x="631031" y="459105"/>
                    <a:pt x="632746" y="466058"/>
                  </a:cubicBezTo>
                  <a:lnTo>
                    <a:pt x="629793" y="459296"/>
                  </a:lnTo>
                  <a:cubicBezTo>
                    <a:pt x="625697" y="460534"/>
                    <a:pt x="624268" y="450437"/>
                    <a:pt x="616268" y="437864"/>
                  </a:cubicBezTo>
                  <a:cubicBezTo>
                    <a:pt x="615410" y="434435"/>
                    <a:pt x="616744" y="434816"/>
                    <a:pt x="618649" y="437483"/>
                  </a:cubicBezTo>
                  <a:cubicBezTo>
                    <a:pt x="615505" y="430816"/>
                    <a:pt x="618934" y="432626"/>
                    <a:pt x="618268" y="428435"/>
                  </a:cubicBezTo>
                  <a:cubicBezTo>
                    <a:pt x="619697" y="433483"/>
                    <a:pt x="598932" y="408432"/>
                    <a:pt x="606552" y="426911"/>
                  </a:cubicBezTo>
                  <a:cubicBezTo>
                    <a:pt x="605600" y="428911"/>
                    <a:pt x="599122" y="419291"/>
                    <a:pt x="596360" y="412528"/>
                  </a:cubicBezTo>
                  <a:lnTo>
                    <a:pt x="597694" y="406813"/>
                  </a:lnTo>
                  <a:lnTo>
                    <a:pt x="590074" y="401098"/>
                  </a:lnTo>
                  <a:cubicBezTo>
                    <a:pt x="584359" y="391382"/>
                    <a:pt x="583978" y="386048"/>
                    <a:pt x="579692" y="377952"/>
                  </a:cubicBezTo>
                  <a:cubicBezTo>
                    <a:pt x="584645" y="385858"/>
                    <a:pt x="596741" y="392335"/>
                    <a:pt x="584263" y="371380"/>
                  </a:cubicBezTo>
                  <a:cubicBezTo>
                    <a:pt x="591217" y="382143"/>
                    <a:pt x="596360" y="386525"/>
                    <a:pt x="600075" y="392049"/>
                  </a:cubicBezTo>
                  <a:cubicBezTo>
                    <a:pt x="597789" y="387477"/>
                    <a:pt x="596932" y="385096"/>
                    <a:pt x="602075" y="391287"/>
                  </a:cubicBezTo>
                  <a:cubicBezTo>
                    <a:pt x="591884" y="374999"/>
                    <a:pt x="596932" y="386810"/>
                    <a:pt x="587121" y="370713"/>
                  </a:cubicBezTo>
                  <a:cubicBezTo>
                    <a:pt x="590645" y="369856"/>
                    <a:pt x="588931" y="364808"/>
                    <a:pt x="581501" y="349853"/>
                  </a:cubicBezTo>
                  <a:lnTo>
                    <a:pt x="585597" y="361855"/>
                  </a:lnTo>
                  <a:cubicBezTo>
                    <a:pt x="584930" y="361569"/>
                    <a:pt x="584263" y="360997"/>
                    <a:pt x="583597" y="360236"/>
                  </a:cubicBezTo>
                  <a:cubicBezTo>
                    <a:pt x="585692" y="364427"/>
                    <a:pt x="585883" y="365855"/>
                    <a:pt x="585216" y="367379"/>
                  </a:cubicBezTo>
                  <a:cubicBezTo>
                    <a:pt x="583311" y="364141"/>
                    <a:pt x="570452" y="350711"/>
                    <a:pt x="570643" y="346901"/>
                  </a:cubicBezTo>
                  <a:cubicBezTo>
                    <a:pt x="573119" y="356521"/>
                    <a:pt x="568166" y="349758"/>
                    <a:pt x="562737" y="342519"/>
                  </a:cubicBezTo>
                  <a:cubicBezTo>
                    <a:pt x="557117" y="335280"/>
                    <a:pt x="551307" y="327279"/>
                    <a:pt x="553212" y="333185"/>
                  </a:cubicBezTo>
                  <a:cubicBezTo>
                    <a:pt x="551212" y="331946"/>
                    <a:pt x="543973" y="321088"/>
                    <a:pt x="544639" y="318992"/>
                  </a:cubicBezTo>
                  <a:cubicBezTo>
                    <a:pt x="555308" y="330708"/>
                    <a:pt x="541496" y="306896"/>
                    <a:pt x="544830" y="307753"/>
                  </a:cubicBezTo>
                  <a:cubicBezTo>
                    <a:pt x="540830" y="303371"/>
                    <a:pt x="549402" y="319564"/>
                    <a:pt x="544068" y="313658"/>
                  </a:cubicBezTo>
                  <a:cubicBezTo>
                    <a:pt x="538829" y="305943"/>
                    <a:pt x="536924" y="298990"/>
                    <a:pt x="534638" y="294132"/>
                  </a:cubicBezTo>
                  <a:lnTo>
                    <a:pt x="537401" y="296990"/>
                  </a:lnTo>
                  <a:lnTo>
                    <a:pt x="530257" y="284321"/>
                  </a:lnTo>
                  <a:cubicBezTo>
                    <a:pt x="527495" y="283369"/>
                    <a:pt x="535972" y="297466"/>
                    <a:pt x="527495" y="287084"/>
                  </a:cubicBezTo>
                  <a:cubicBezTo>
                    <a:pt x="526066" y="283845"/>
                    <a:pt x="517588" y="273463"/>
                    <a:pt x="518922" y="272987"/>
                  </a:cubicBezTo>
                  <a:cubicBezTo>
                    <a:pt x="524542" y="276797"/>
                    <a:pt x="524447" y="271177"/>
                    <a:pt x="531495" y="280226"/>
                  </a:cubicBezTo>
                  <a:cubicBezTo>
                    <a:pt x="525780" y="272606"/>
                    <a:pt x="508063" y="248317"/>
                    <a:pt x="512540" y="260128"/>
                  </a:cubicBezTo>
                  <a:cubicBezTo>
                    <a:pt x="510445" y="257080"/>
                    <a:pt x="508254" y="253937"/>
                    <a:pt x="505968" y="250984"/>
                  </a:cubicBezTo>
                  <a:cubicBezTo>
                    <a:pt x="509206" y="257461"/>
                    <a:pt x="518255" y="275177"/>
                    <a:pt x="504920" y="257080"/>
                  </a:cubicBezTo>
                  <a:lnTo>
                    <a:pt x="505587" y="256794"/>
                  </a:lnTo>
                  <a:lnTo>
                    <a:pt x="493967" y="245936"/>
                  </a:lnTo>
                  <a:lnTo>
                    <a:pt x="491204" y="239459"/>
                  </a:lnTo>
                  <a:cubicBezTo>
                    <a:pt x="490633" y="240125"/>
                    <a:pt x="488442" y="238697"/>
                    <a:pt x="485013" y="234029"/>
                  </a:cubicBezTo>
                  <a:cubicBezTo>
                    <a:pt x="484918" y="232220"/>
                    <a:pt x="481870" y="227648"/>
                    <a:pt x="483203" y="227076"/>
                  </a:cubicBezTo>
                  <a:cubicBezTo>
                    <a:pt x="472726" y="213836"/>
                    <a:pt x="472250" y="216027"/>
                    <a:pt x="470059" y="214884"/>
                  </a:cubicBezTo>
                  <a:cubicBezTo>
                    <a:pt x="463867" y="207836"/>
                    <a:pt x="462153" y="204692"/>
                    <a:pt x="466534" y="206788"/>
                  </a:cubicBezTo>
                  <a:cubicBezTo>
                    <a:pt x="458629" y="196596"/>
                    <a:pt x="443770" y="179642"/>
                    <a:pt x="439484" y="171736"/>
                  </a:cubicBezTo>
                  <a:cubicBezTo>
                    <a:pt x="427006" y="159734"/>
                    <a:pt x="441388" y="174784"/>
                    <a:pt x="432911" y="168783"/>
                  </a:cubicBezTo>
                  <a:cubicBezTo>
                    <a:pt x="427292" y="153924"/>
                    <a:pt x="396621" y="124587"/>
                    <a:pt x="375952" y="105537"/>
                  </a:cubicBezTo>
                  <a:cubicBezTo>
                    <a:pt x="377571" y="114681"/>
                    <a:pt x="370142" y="100489"/>
                    <a:pt x="363093" y="100203"/>
                  </a:cubicBezTo>
                  <a:cubicBezTo>
                    <a:pt x="368522" y="103346"/>
                    <a:pt x="347281" y="78296"/>
                    <a:pt x="365570" y="94774"/>
                  </a:cubicBezTo>
                  <a:lnTo>
                    <a:pt x="354616" y="84487"/>
                  </a:lnTo>
                  <a:cubicBezTo>
                    <a:pt x="349377" y="75057"/>
                    <a:pt x="373571" y="100679"/>
                    <a:pt x="365474" y="86773"/>
                  </a:cubicBezTo>
                  <a:cubicBezTo>
                    <a:pt x="353568" y="74676"/>
                    <a:pt x="341185" y="71723"/>
                    <a:pt x="328136" y="56579"/>
                  </a:cubicBezTo>
                  <a:cubicBezTo>
                    <a:pt x="335566" y="58388"/>
                    <a:pt x="316135" y="46958"/>
                    <a:pt x="322517" y="47435"/>
                  </a:cubicBezTo>
                  <a:cubicBezTo>
                    <a:pt x="326422" y="49244"/>
                    <a:pt x="330137" y="53340"/>
                    <a:pt x="334518" y="57055"/>
                  </a:cubicBezTo>
                  <a:lnTo>
                    <a:pt x="332518" y="54102"/>
                  </a:lnTo>
                  <a:cubicBezTo>
                    <a:pt x="306229" y="27908"/>
                    <a:pt x="321850" y="49911"/>
                    <a:pt x="305848" y="38672"/>
                  </a:cubicBezTo>
                  <a:cubicBezTo>
                    <a:pt x="288608" y="24194"/>
                    <a:pt x="294418" y="24765"/>
                    <a:pt x="294608" y="22669"/>
                  </a:cubicBezTo>
                  <a:cubicBezTo>
                    <a:pt x="292417" y="19812"/>
                    <a:pt x="283559" y="12764"/>
                    <a:pt x="278416" y="9620"/>
                  </a:cubicBezTo>
                  <a:cubicBezTo>
                    <a:pt x="290227" y="16955"/>
                    <a:pt x="295942" y="28099"/>
                    <a:pt x="289655" y="25718"/>
                  </a:cubicBezTo>
                  <a:cubicBezTo>
                    <a:pt x="284988" y="16002"/>
                    <a:pt x="264795" y="3429"/>
                    <a:pt x="259080" y="762"/>
                  </a:cubicBezTo>
                  <a:cubicBezTo>
                    <a:pt x="280225" y="25241"/>
                    <a:pt x="275654" y="15621"/>
                    <a:pt x="295084" y="38957"/>
                  </a:cubicBezTo>
                  <a:cubicBezTo>
                    <a:pt x="298990" y="40767"/>
                    <a:pt x="301371" y="37148"/>
                    <a:pt x="313372" y="50768"/>
                  </a:cubicBezTo>
                  <a:cubicBezTo>
                    <a:pt x="303847" y="44387"/>
                    <a:pt x="312515" y="52864"/>
                    <a:pt x="314420" y="55531"/>
                  </a:cubicBezTo>
                  <a:cubicBezTo>
                    <a:pt x="313372" y="51530"/>
                    <a:pt x="324136" y="63437"/>
                    <a:pt x="328803" y="66580"/>
                  </a:cubicBezTo>
                  <a:cubicBezTo>
                    <a:pt x="331184" y="71342"/>
                    <a:pt x="317468" y="62865"/>
                    <a:pt x="330137" y="76010"/>
                  </a:cubicBezTo>
                  <a:lnTo>
                    <a:pt x="336233" y="74676"/>
                  </a:lnTo>
                  <a:cubicBezTo>
                    <a:pt x="340900" y="80105"/>
                    <a:pt x="331375" y="75343"/>
                    <a:pt x="343281" y="84868"/>
                  </a:cubicBezTo>
                  <a:cubicBezTo>
                    <a:pt x="335471" y="81153"/>
                    <a:pt x="342138" y="89535"/>
                    <a:pt x="326708" y="76105"/>
                  </a:cubicBezTo>
                  <a:cubicBezTo>
                    <a:pt x="341662" y="95822"/>
                    <a:pt x="355378" y="100489"/>
                    <a:pt x="370046" y="112776"/>
                  </a:cubicBezTo>
                  <a:cubicBezTo>
                    <a:pt x="368427" y="111633"/>
                    <a:pt x="367760" y="111919"/>
                    <a:pt x="366236" y="110776"/>
                  </a:cubicBezTo>
                  <a:cubicBezTo>
                    <a:pt x="370046" y="112776"/>
                    <a:pt x="375190" y="118110"/>
                    <a:pt x="379381" y="121825"/>
                  </a:cubicBezTo>
                  <a:cubicBezTo>
                    <a:pt x="387382" y="131636"/>
                    <a:pt x="370713" y="116300"/>
                    <a:pt x="372046" y="119634"/>
                  </a:cubicBezTo>
                  <a:lnTo>
                    <a:pt x="386429" y="134017"/>
                  </a:lnTo>
                  <a:cubicBezTo>
                    <a:pt x="386429" y="134017"/>
                    <a:pt x="386620" y="134588"/>
                    <a:pt x="386429" y="134588"/>
                  </a:cubicBezTo>
                  <a:cubicBezTo>
                    <a:pt x="390620" y="138017"/>
                    <a:pt x="394335" y="141542"/>
                    <a:pt x="394621" y="143732"/>
                  </a:cubicBezTo>
                  <a:cubicBezTo>
                    <a:pt x="389287" y="140399"/>
                    <a:pt x="386525" y="139827"/>
                    <a:pt x="382714" y="137732"/>
                  </a:cubicBezTo>
                  <a:lnTo>
                    <a:pt x="399764" y="151067"/>
                  </a:lnTo>
                  <a:cubicBezTo>
                    <a:pt x="396907" y="150495"/>
                    <a:pt x="409480" y="166021"/>
                    <a:pt x="398335" y="155639"/>
                  </a:cubicBezTo>
                  <a:lnTo>
                    <a:pt x="420052" y="178403"/>
                  </a:lnTo>
                  <a:lnTo>
                    <a:pt x="419195" y="182690"/>
                  </a:lnTo>
                  <a:cubicBezTo>
                    <a:pt x="424529" y="188024"/>
                    <a:pt x="425196" y="187738"/>
                    <a:pt x="419671" y="180594"/>
                  </a:cubicBezTo>
                  <a:cubicBezTo>
                    <a:pt x="426053" y="189262"/>
                    <a:pt x="455105" y="213170"/>
                    <a:pt x="446151" y="213170"/>
                  </a:cubicBezTo>
                  <a:cubicBezTo>
                    <a:pt x="455295" y="221647"/>
                    <a:pt x="460915" y="227933"/>
                    <a:pt x="466534" y="234982"/>
                  </a:cubicBezTo>
                  <a:cubicBezTo>
                    <a:pt x="472345" y="241935"/>
                    <a:pt x="478346" y="249555"/>
                    <a:pt x="488251" y="260890"/>
                  </a:cubicBezTo>
                  <a:cubicBezTo>
                    <a:pt x="471678" y="244507"/>
                    <a:pt x="500920" y="284321"/>
                    <a:pt x="485013" y="265748"/>
                  </a:cubicBezTo>
                  <a:cubicBezTo>
                    <a:pt x="492347" y="278035"/>
                    <a:pt x="496824" y="278416"/>
                    <a:pt x="503872" y="287179"/>
                  </a:cubicBezTo>
                  <a:cubicBezTo>
                    <a:pt x="508730" y="296609"/>
                    <a:pt x="503206" y="294704"/>
                    <a:pt x="495681" y="286226"/>
                  </a:cubicBezTo>
                  <a:lnTo>
                    <a:pt x="504730" y="296228"/>
                  </a:lnTo>
                  <a:lnTo>
                    <a:pt x="504063" y="296418"/>
                  </a:lnTo>
                  <a:lnTo>
                    <a:pt x="512350" y="304800"/>
                  </a:lnTo>
                  <a:cubicBezTo>
                    <a:pt x="517874" y="315944"/>
                    <a:pt x="511207" y="308705"/>
                    <a:pt x="517684" y="319659"/>
                  </a:cubicBezTo>
                  <a:lnTo>
                    <a:pt x="521780" y="320231"/>
                  </a:lnTo>
                  <a:lnTo>
                    <a:pt x="524923" y="328422"/>
                  </a:lnTo>
                  <a:cubicBezTo>
                    <a:pt x="524351" y="324898"/>
                    <a:pt x="528923" y="330899"/>
                    <a:pt x="534162" y="338519"/>
                  </a:cubicBezTo>
                  <a:lnTo>
                    <a:pt x="533495" y="338709"/>
                  </a:lnTo>
                  <a:lnTo>
                    <a:pt x="540068" y="347758"/>
                  </a:lnTo>
                  <a:cubicBezTo>
                    <a:pt x="532447" y="339471"/>
                    <a:pt x="545021" y="356711"/>
                    <a:pt x="540448" y="353568"/>
                  </a:cubicBezTo>
                  <a:cubicBezTo>
                    <a:pt x="545497" y="361664"/>
                    <a:pt x="545401" y="361950"/>
                    <a:pt x="554736" y="376523"/>
                  </a:cubicBezTo>
                  <a:lnTo>
                    <a:pt x="555022" y="372809"/>
                  </a:lnTo>
                  <a:cubicBezTo>
                    <a:pt x="568071" y="391287"/>
                    <a:pt x="552831" y="375190"/>
                    <a:pt x="561880" y="391001"/>
                  </a:cubicBezTo>
                  <a:lnTo>
                    <a:pt x="563404" y="388811"/>
                  </a:lnTo>
                  <a:cubicBezTo>
                    <a:pt x="568452" y="401003"/>
                    <a:pt x="573976" y="410718"/>
                    <a:pt x="579501" y="419386"/>
                  </a:cubicBezTo>
                  <a:cubicBezTo>
                    <a:pt x="584930" y="428149"/>
                    <a:pt x="590359" y="435959"/>
                    <a:pt x="593503" y="445199"/>
                  </a:cubicBezTo>
                  <a:cubicBezTo>
                    <a:pt x="587978" y="435578"/>
                    <a:pt x="586645" y="439388"/>
                    <a:pt x="587407" y="439198"/>
                  </a:cubicBezTo>
                  <a:cubicBezTo>
                    <a:pt x="591884" y="446246"/>
                    <a:pt x="596265" y="456343"/>
                    <a:pt x="601409" y="466154"/>
                  </a:cubicBezTo>
                  <a:cubicBezTo>
                    <a:pt x="606362" y="476060"/>
                    <a:pt x="611981" y="485680"/>
                    <a:pt x="616553" y="493109"/>
                  </a:cubicBezTo>
                  <a:cubicBezTo>
                    <a:pt x="615791" y="500348"/>
                    <a:pt x="615410" y="502158"/>
                    <a:pt x="620839" y="519017"/>
                  </a:cubicBezTo>
                  <a:cubicBezTo>
                    <a:pt x="626078" y="530733"/>
                    <a:pt x="627126" y="532352"/>
                    <a:pt x="630460" y="535591"/>
                  </a:cubicBezTo>
                  <a:cubicBezTo>
                    <a:pt x="633508" y="547783"/>
                    <a:pt x="643604" y="568928"/>
                    <a:pt x="641413" y="570357"/>
                  </a:cubicBezTo>
                  <a:cubicBezTo>
                    <a:pt x="644462" y="572357"/>
                    <a:pt x="644652" y="581025"/>
                    <a:pt x="648367" y="587026"/>
                  </a:cubicBezTo>
                  <a:lnTo>
                    <a:pt x="647795" y="588740"/>
                  </a:lnTo>
                  <a:lnTo>
                    <a:pt x="649796" y="586931"/>
                  </a:lnTo>
                  <a:cubicBezTo>
                    <a:pt x="650653" y="598265"/>
                    <a:pt x="654272" y="606933"/>
                    <a:pt x="657987" y="615601"/>
                  </a:cubicBezTo>
                  <a:cubicBezTo>
                    <a:pt x="661416" y="624364"/>
                    <a:pt x="664750" y="633222"/>
                    <a:pt x="665512" y="644557"/>
                  </a:cubicBezTo>
                  <a:lnTo>
                    <a:pt x="663893" y="641033"/>
                  </a:lnTo>
                  <a:lnTo>
                    <a:pt x="667322" y="649796"/>
                  </a:lnTo>
                  <a:cubicBezTo>
                    <a:pt x="666655" y="651510"/>
                    <a:pt x="665035" y="647986"/>
                    <a:pt x="663607" y="647891"/>
                  </a:cubicBezTo>
                  <a:cubicBezTo>
                    <a:pt x="667607" y="661797"/>
                    <a:pt x="670370" y="676084"/>
                    <a:pt x="673608" y="690182"/>
                  </a:cubicBezTo>
                  <a:lnTo>
                    <a:pt x="673418" y="681419"/>
                  </a:lnTo>
                  <a:cubicBezTo>
                    <a:pt x="675704" y="690277"/>
                    <a:pt x="679513" y="695801"/>
                    <a:pt x="680180" y="706374"/>
                  </a:cubicBezTo>
                  <a:cubicBezTo>
                    <a:pt x="673227" y="689991"/>
                    <a:pt x="682847" y="720566"/>
                    <a:pt x="680466" y="723900"/>
                  </a:cubicBezTo>
                  <a:lnTo>
                    <a:pt x="677799" y="714947"/>
                  </a:lnTo>
                  <a:cubicBezTo>
                    <a:pt x="679513" y="723265"/>
                    <a:pt x="681104" y="726917"/>
                    <a:pt x="682562" y="725900"/>
                  </a:cubicBezTo>
                  <a:cubicBezTo>
                    <a:pt x="686372" y="742093"/>
                    <a:pt x="680371" y="737807"/>
                    <a:pt x="685229" y="752380"/>
                  </a:cubicBezTo>
                  <a:cubicBezTo>
                    <a:pt x="684752" y="748760"/>
                    <a:pt x="684276" y="745236"/>
                    <a:pt x="683609" y="741617"/>
                  </a:cubicBezTo>
                  <a:cubicBezTo>
                    <a:pt x="684371" y="738188"/>
                    <a:pt x="687991" y="745522"/>
                    <a:pt x="688848" y="752761"/>
                  </a:cubicBezTo>
                  <a:cubicBezTo>
                    <a:pt x="688753" y="754571"/>
                    <a:pt x="688372" y="759809"/>
                    <a:pt x="687324" y="754380"/>
                  </a:cubicBezTo>
                  <a:cubicBezTo>
                    <a:pt x="690086" y="767144"/>
                    <a:pt x="691896" y="786670"/>
                    <a:pt x="693325" y="792290"/>
                  </a:cubicBezTo>
                  <a:cubicBezTo>
                    <a:pt x="693325" y="799433"/>
                    <a:pt x="691324" y="797243"/>
                    <a:pt x="690277" y="793623"/>
                  </a:cubicBezTo>
                  <a:cubicBezTo>
                    <a:pt x="695230" y="821055"/>
                    <a:pt x="691229" y="806101"/>
                    <a:pt x="695992" y="833723"/>
                  </a:cubicBezTo>
                  <a:lnTo>
                    <a:pt x="694563" y="833342"/>
                  </a:lnTo>
                  <a:lnTo>
                    <a:pt x="696849" y="842772"/>
                  </a:lnTo>
                  <a:lnTo>
                    <a:pt x="694849" y="856583"/>
                  </a:lnTo>
                  <a:lnTo>
                    <a:pt x="696278" y="851630"/>
                  </a:lnTo>
                  <a:cubicBezTo>
                    <a:pt x="697039" y="860774"/>
                    <a:pt x="698659" y="866394"/>
                    <a:pt x="698182" y="877062"/>
                  </a:cubicBezTo>
                  <a:lnTo>
                    <a:pt x="695992" y="872871"/>
                  </a:lnTo>
                  <a:cubicBezTo>
                    <a:pt x="697611" y="898589"/>
                    <a:pt x="693801" y="902684"/>
                    <a:pt x="696468" y="927164"/>
                  </a:cubicBezTo>
                  <a:cubicBezTo>
                    <a:pt x="696087" y="928878"/>
                    <a:pt x="695515" y="925068"/>
                    <a:pt x="695135" y="923068"/>
                  </a:cubicBezTo>
                  <a:cubicBezTo>
                    <a:pt x="697992" y="945833"/>
                    <a:pt x="691610" y="940118"/>
                    <a:pt x="694754" y="963073"/>
                  </a:cubicBezTo>
                  <a:cubicBezTo>
                    <a:pt x="694087" y="961644"/>
                    <a:pt x="693134" y="964121"/>
                    <a:pt x="692658" y="963168"/>
                  </a:cubicBezTo>
                  <a:lnTo>
                    <a:pt x="693515" y="973550"/>
                  </a:lnTo>
                  <a:lnTo>
                    <a:pt x="690848" y="972598"/>
                  </a:lnTo>
                  <a:lnTo>
                    <a:pt x="694468" y="981266"/>
                  </a:lnTo>
                  <a:lnTo>
                    <a:pt x="691324" y="987457"/>
                  </a:lnTo>
                  <a:lnTo>
                    <a:pt x="692468" y="991553"/>
                  </a:lnTo>
                  <a:cubicBezTo>
                    <a:pt x="686657" y="1002221"/>
                    <a:pt x="689134" y="1018127"/>
                    <a:pt x="684086" y="1032891"/>
                  </a:cubicBezTo>
                  <a:lnTo>
                    <a:pt x="687800" y="1030605"/>
                  </a:lnTo>
                  <a:cubicBezTo>
                    <a:pt x="691420" y="1069658"/>
                    <a:pt x="673608" y="1116997"/>
                    <a:pt x="667798" y="1162717"/>
                  </a:cubicBezTo>
                  <a:lnTo>
                    <a:pt x="665321" y="1161383"/>
                  </a:lnTo>
                  <a:lnTo>
                    <a:pt x="664559" y="1180719"/>
                  </a:lnTo>
                  <a:cubicBezTo>
                    <a:pt x="660368" y="1190244"/>
                    <a:pt x="663512" y="1174242"/>
                    <a:pt x="661511" y="1177004"/>
                  </a:cubicBezTo>
                  <a:cubicBezTo>
                    <a:pt x="658749" y="1197293"/>
                    <a:pt x="663988" y="1186244"/>
                    <a:pt x="659225" y="1209580"/>
                  </a:cubicBezTo>
                  <a:cubicBezTo>
                    <a:pt x="654558" y="1221010"/>
                    <a:pt x="658273" y="1205008"/>
                    <a:pt x="658654" y="1199198"/>
                  </a:cubicBezTo>
                  <a:cubicBezTo>
                    <a:pt x="656654" y="1210151"/>
                    <a:pt x="654272" y="1223772"/>
                    <a:pt x="651415" y="1236440"/>
                  </a:cubicBezTo>
                  <a:cubicBezTo>
                    <a:pt x="648367" y="1249109"/>
                    <a:pt x="645223" y="1260824"/>
                    <a:pt x="642461" y="1268254"/>
                  </a:cubicBezTo>
                  <a:cubicBezTo>
                    <a:pt x="642747" y="1268730"/>
                    <a:pt x="642938" y="1269778"/>
                    <a:pt x="643318" y="1269016"/>
                  </a:cubicBezTo>
                  <a:cubicBezTo>
                    <a:pt x="640271" y="1283684"/>
                    <a:pt x="633698" y="1302163"/>
                    <a:pt x="628841" y="1317879"/>
                  </a:cubicBezTo>
                  <a:cubicBezTo>
                    <a:pt x="627793" y="1317117"/>
                    <a:pt x="628841" y="1313212"/>
                    <a:pt x="629793" y="1309211"/>
                  </a:cubicBezTo>
                  <a:cubicBezTo>
                    <a:pt x="627793" y="1314736"/>
                    <a:pt x="624459" y="1322165"/>
                    <a:pt x="624173" y="1327309"/>
                  </a:cubicBezTo>
                  <a:lnTo>
                    <a:pt x="623792" y="1320737"/>
                  </a:lnTo>
                  <a:cubicBezTo>
                    <a:pt x="619601" y="1332548"/>
                    <a:pt x="613886" y="1356265"/>
                    <a:pt x="610172" y="1357884"/>
                  </a:cubicBezTo>
                  <a:cubicBezTo>
                    <a:pt x="611696" y="1356836"/>
                    <a:pt x="613410" y="1358075"/>
                    <a:pt x="609695" y="1368266"/>
                  </a:cubicBezTo>
                  <a:cubicBezTo>
                    <a:pt x="603885" y="1372553"/>
                    <a:pt x="601218" y="1396746"/>
                    <a:pt x="592931" y="1412177"/>
                  </a:cubicBezTo>
                  <a:cubicBezTo>
                    <a:pt x="592741" y="1409891"/>
                    <a:pt x="597027" y="1397794"/>
                    <a:pt x="595693" y="1401223"/>
                  </a:cubicBezTo>
                  <a:cubicBezTo>
                    <a:pt x="591598" y="1409033"/>
                    <a:pt x="590741" y="1417034"/>
                    <a:pt x="588931" y="1424654"/>
                  </a:cubicBezTo>
                  <a:lnTo>
                    <a:pt x="588264" y="1421797"/>
                  </a:lnTo>
                  <a:cubicBezTo>
                    <a:pt x="583883" y="1434656"/>
                    <a:pt x="579787" y="1447610"/>
                    <a:pt x="575024" y="1460373"/>
                  </a:cubicBezTo>
                  <a:cubicBezTo>
                    <a:pt x="568833" y="1464278"/>
                    <a:pt x="560451" y="1495901"/>
                    <a:pt x="558641" y="1492091"/>
                  </a:cubicBezTo>
                  <a:cubicBezTo>
                    <a:pt x="552545" y="1505236"/>
                    <a:pt x="565404" y="1481709"/>
                    <a:pt x="558260" y="1498664"/>
                  </a:cubicBezTo>
                  <a:cubicBezTo>
                    <a:pt x="554641" y="1502378"/>
                    <a:pt x="552164" y="1514189"/>
                    <a:pt x="549973" y="1512380"/>
                  </a:cubicBezTo>
                  <a:lnTo>
                    <a:pt x="550450" y="1510475"/>
                  </a:lnTo>
                  <a:lnTo>
                    <a:pt x="545306" y="1522190"/>
                  </a:lnTo>
                  <a:lnTo>
                    <a:pt x="546259" y="1513713"/>
                  </a:lnTo>
                  <a:cubicBezTo>
                    <a:pt x="542163" y="1524000"/>
                    <a:pt x="541020" y="1532382"/>
                    <a:pt x="542639" y="1533811"/>
                  </a:cubicBezTo>
                  <a:cubicBezTo>
                    <a:pt x="536829" y="1542669"/>
                    <a:pt x="531495" y="1556671"/>
                    <a:pt x="527113" y="1559814"/>
                  </a:cubicBezTo>
                  <a:lnTo>
                    <a:pt x="528256" y="1556004"/>
                  </a:lnTo>
                  <a:cubicBezTo>
                    <a:pt x="516160" y="1582960"/>
                    <a:pt x="499777" y="1596104"/>
                    <a:pt x="492919" y="1618679"/>
                  </a:cubicBezTo>
                  <a:cubicBezTo>
                    <a:pt x="491776" y="1620012"/>
                    <a:pt x="491300" y="1619536"/>
                    <a:pt x="492919" y="1616393"/>
                  </a:cubicBezTo>
                  <a:lnTo>
                    <a:pt x="484156" y="1632299"/>
                  </a:lnTo>
                  <a:lnTo>
                    <a:pt x="484442" y="1627537"/>
                  </a:lnTo>
                  <a:cubicBezTo>
                    <a:pt x="480631" y="1636871"/>
                    <a:pt x="476726" y="1646110"/>
                    <a:pt x="472630" y="1655350"/>
                  </a:cubicBezTo>
                  <a:lnTo>
                    <a:pt x="471583" y="1654302"/>
                  </a:lnTo>
                  <a:cubicBezTo>
                    <a:pt x="461677" y="1671542"/>
                    <a:pt x="446151" y="1698403"/>
                    <a:pt x="433388" y="1720596"/>
                  </a:cubicBezTo>
                  <a:lnTo>
                    <a:pt x="434816" y="1716977"/>
                  </a:lnTo>
                  <a:cubicBezTo>
                    <a:pt x="422053" y="1741837"/>
                    <a:pt x="419576" y="1739170"/>
                    <a:pt x="409956" y="1757267"/>
                  </a:cubicBezTo>
                  <a:cubicBezTo>
                    <a:pt x="409956" y="1756505"/>
                    <a:pt x="410337" y="1755839"/>
                    <a:pt x="410623" y="1755172"/>
                  </a:cubicBezTo>
                  <a:lnTo>
                    <a:pt x="400717" y="1770602"/>
                  </a:lnTo>
                  <a:lnTo>
                    <a:pt x="401764" y="1766507"/>
                  </a:lnTo>
                  <a:cubicBezTo>
                    <a:pt x="397002" y="1779651"/>
                    <a:pt x="377190" y="1796796"/>
                    <a:pt x="383953" y="1791272"/>
                  </a:cubicBezTo>
                  <a:cubicBezTo>
                    <a:pt x="380809" y="1798415"/>
                    <a:pt x="374618" y="1810226"/>
                    <a:pt x="374809" y="1813084"/>
                  </a:cubicBezTo>
                  <a:cubicBezTo>
                    <a:pt x="363664" y="1829753"/>
                    <a:pt x="370618" y="1816132"/>
                    <a:pt x="362617" y="1825657"/>
                  </a:cubicBezTo>
                  <a:cubicBezTo>
                    <a:pt x="354235" y="1837468"/>
                    <a:pt x="354806" y="1840992"/>
                    <a:pt x="342329" y="1856137"/>
                  </a:cubicBezTo>
                  <a:lnTo>
                    <a:pt x="341471" y="1854994"/>
                  </a:lnTo>
                  <a:cubicBezTo>
                    <a:pt x="336328" y="1862614"/>
                    <a:pt x="333756" y="1867757"/>
                    <a:pt x="326326" y="1878235"/>
                  </a:cubicBezTo>
                  <a:lnTo>
                    <a:pt x="328041" y="1874806"/>
                  </a:lnTo>
                  <a:cubicBezTo>
                    <a:pt x="317945" y="1893284"/>
                    <a:pt x="309372" y="1893284"/>
                    <a:pt x="304229" y="1909858"/>
                  </a:cubicBezTo>
                  <a:cubicBezTo>
                    <a:pt x="298037" y="1916144"/>
                    <a:pt x="288512" y="1929765"/>
                    <a:pt x="286798" y="1927384"/>
                  </a:cubicBezTo>
                  <a:cubicBezTo>
                    <a:pt x="279463" y="1938147"/>
                    <a:pt x="272796" y="1947577"/>
                    <a:pt x="265938" y="1956816"/>
                  </a:cubicBezTo>
                  <a:cubicBezTo>
                    <a:pt x="262509" y="1961388"/>
                    <a:pt x="259080" y="1966055"/>
                    <a:pt x="255460" y="1970723"/>
                  </a:cubicBezTo>
                  <a:cubicBezTo>
                    <a:pt x="253651" y="1973104"/>
                    <a:pt x="251841" y="1975485"/>
                    <a:pt x="249936" y="1977866"/>
                  </a:cubicBezTo>
                  <a:lnTo>
                    <a:pt x="246983" y="1981676"/>
                  </a:lnTo>
                  <a:cubicBezTo>
                    <a:pt x="245173" y="1983867"/>
                    <a:pt x="243364" y="1986058"/>
                    <a:pt x="241554" y="1988249"/>
                  </a:cubicBezTo>
                  <a:cubicBezTo>
                    <a:pt x="237172" y="1989773"/>
                    <a:pt x="235553" y="1991868"/>
                    <a:pt x="232410" y="1995869"/>
                  </a:cubicBezTo>
                  <a:cubicBezTo>
                    <a:pt x="229362" y="1999964"/>
                    <a:pt x="224790" y="2005679"/>
                    <a:pt x="213455" y="2016157"/>
                  </a:cubicBezTo>
                  <a:lnTo>
                    <a:pt x="217837" y="2015014"/>
                  </a:lnTo>
                  <a:cubicBezTo>
                    <a:pt x="212026" y="2021300"/>
                    <a:pt x="206026" y="2027682"/>
                    <a:pt x="200025" y="2034159"/>
                  </a:cubicBezTo>
                  <a:cubicBezTo>
                    <a:pt x="216408" y="2048447"/>
                    <a:pt x="233458" y="2063210"/>
                    <a:pt x="250793" y="2078355"/>
                  </a:cubicBezTo>
                  <a:lnTo>
                    <a:pt x="254127" y="2081308"/>
                  </a:lnTo>
                  <a:lnTo>
                    <a:pt x="254984" y="2082070"/>
                  </a:lnTo>
                  <a:cubicBezTo>
                    <a:pt x="254984" y="2082070"/>
                    <a:pt x="254984" y="2082070"/>
                    <a:pt x="254984" y="2082070"/>
                  </a:cubicBezTo>
                  <a:lnTo>
                    <a:pt x="254603" y="2081879"/>
                  </a:lnTo>
                  <a:lnTo>
                    <a:pt x="252984" y="2081022"/>
                  </a:lnTo>
                  <a:lnTo>
                    <a:pt x="249460" y="2078927"/>
                  </a:lnTo>
                  <a:cubicBezTo>
                    <a:pt x="246983" y="2077403"/>
                    <a:pt x="244316" y="2075688"/>
                    <a:pt x="241649" y="2073878"/>
                  </a:cubicBezTo>
                  <a:cubicBezTo>
                    <a:pt x="239935" y="2074450"/>
                    <a:pt x="238792" y="2074831"/>
                    <a:pt x="237934" y="2075498"/>
                  </a:cubicBezTo>
                  <a:lnTo>
                    <a:pt x="234887" y="2074355"/>
                  </a:lnTo>
                  <a:cubicBezTo>
                    <a:pt x="235744" y="2074926"/>
                    <a:pt x="236506" y="2075498"/>
                    <a:pt x="237077" y="2076260"/>
                  </a:cubicBezTo>
                  <a:cubicBezTo>
                    <a:pt x="236315" y="2076545"/>
                    <a:pt x="235458" y="2076736"/>
                    <a:pt x="234601" y="2077022"/>
                  </a:cubicBezTo>
                  <a:cubicBezTo>
                    <a:pt x="234029" y="2077212"/>
                    <a:pt x="234315" y="2077022"/>
                    <a:pt x="232981" y="2077593"/>
                  </a:cubicBezTo>
                  <a:cubicBezTo>
                    <a:pt x="230314" y="2078831"/>
                    <a:pt x="227552" y="2080165"/>
                    <a:pt x="224885" y="2081498"/>
                  </a:cubicBezTo>
                  <a:cubicBezTo>
                    <a:pt x="214027" y="2086737"/>
                    <a:pt x="202883" y="2092071"/>
                    <a:pt x="192119" y="2097310"/>
                  </a:cubicBezTo>
                  <a:cubicBezTo>
                    <a:pt x="170497" y="2107978"/>
                    <a:pt x="149923" y="2118074"/>
                    <a:pt x="134207" y="2125885"/>
                  </a:cubicBezTo>
                  <a:cubicBezTo>
                    <a:pt x="129350" y="2129028"/>
                    <a:pt x="123444" y="2133219"/>
                    <a:pt x="116586" y="2137601"/>
                  </a:cubicBezTo>
                  <a:cubicBezTo>
                    <a:pt x="114871" y="2138648"/>
                    <a:pt x="113062" y="2139791"/>
                    <a:pt x="111252" y="2140839"/>
                  </a:cubicBezTo>
                  <a:lnTo>
                    <a:pt x="108490" y="2142458"/>
                  </a:lnTo>
                  <a:cubicBezTo>
                    <a:pt x="107823" y="2142839"/>
                    <a:pt x="108013" y="2142839"/>
                    <a:pt x="107728" y="2143030"/>
                  </a:cubicBezTo>
                  <a:cubicBezTo>
                    <a:pt x="107156" y="2143506"/>
                    <a:pt x="106394" y="2143887"/>
                    <a:pt x="105632" y="2144078"/>
                  </a:cubicBezTo>
                  <a:lnTo>
                    <a:pt x="105918" y="2143601"/>
                  </a:lnTo>
                  <a:cubicBezTo>
                    <a:pt x="103918" y="2145316"/>
                    <a:pt x="101251" y="2147221"/>
                    <a:pt x="98393" y="2149031"/>
                  </a:cubicBezTo>
                  <a:cubicBezTo>
                    <a:pt x="97631" y="2145983"/>
                    <a:pt x="97155" y="2141411"/>
                    <a:pt x="97536" y="2137601"/>
                  </a:cubicBezTo>
                  <a:cubicBezTo>
                    <a:pt x="98584" y="2137791"/>
                    <a:pt x="99250" y="2137220"/>
                    <a:pt x="99917" y="2137601"/>
                  </a:cubicBezTo>
                  <a:cubicBezTo>
                    <a:pt x="99536" y="2137410"/>
                    <a:pt x="99346" y="2137696"/>
                    <a:pt x="99060" y="2136934"/>
                  </a:cubicBezTo>
                  <a:cubicBezTo>
                    <a:pt x="98774" y="2135791"/>
                    <a:pt x="98488" y="2134648"/>
                    <a:pt x="98298" y="2133505"/>
                  </a:cubicBezTo>
                  <a:cubicBezTo>
                    <a:pt x="97917" y="2131124"/>
                    <a:pt x="97631" y="2128647"/>
                    <a:pt x="97536" y="2126171"/>
                  </a:cubicBezTo>
                  <a:cubicBezTo>
                    <a:pt x="97250" y="2121218"/>
                    <a:pt x="97346" y="2116265"/>
                    <a:pt x="96964" y="2112550"/>
                  </a:cubicBezTo>
                  <a:lnTo>
                    <a:pt x="96107" y="2121408"/>
                  </a:lnTo>
                  <a:cubicBezTo>
                    <a:pt x="92678" y="2111883"/>
                    <a:pt x="93345" y="2097596"/>
                    <a:pt x="94488" y="2092452"/>
                  </a:cubicBezTo>
                  <a:lnTo>
                    <a:pt x="90106" y="2077212"/>
                  </a:lnTo>
                  <a:cubicBezTo>
                    <a:pt x="90202" y="2076164"/>
                    <a:pt x="90392" y="2074545"/>
                    <a:pt x="90773" y="2074259"/>
                  </a:cubicBezTo>
                  <a:lnTo>
                    <a:pt x="89154" y="2071688"/>
                  </a:lnTo>
                  <a:lnTo>
                    <a:pt x="91440" y="2063115"/>
                  </a:lnTo>
                  <a:cubicBezTo>
                    <a:pt x="90392" y="2059305"/>
                    <a:pt x="87249" y="2039017"/>
                    <a:pt x="83439" y="2032921"/>
                  </a:cubicBezTo>
                  <a:cubicBezTo>
                    <a:pt x="84296" y="2031302"/>
                    <a:pt x="83439" y="2016728"/>
                    <a:pt x="85344" y="2027873"/>
                  </a:cubicBezTo>
                  <a:lnTo>
                    <a:pt x="82677" y="1999774"/>
                  </a:lnTo>
                  <a:lnTo>
                    <a:pt x="82677" y="1995392"/>
                  </a:lnTo>
                  <a:cubicBezTo>
                    <a:pt x="82677" y="1995392"/>
                    <a:pt x="81915" y="1995964"/>
                    <a:pt x="81629" y="1996345"/>
                  </a:cubicBezTo>
                  <a:cubicBezTo>
                    <a:pt x="79153" y="1996059"/>
                    <a:pt x="76962" y="1990344"/>
                    <a:pt x="77914" y="1989010"/>
                  </a:cubicBezTo>
                  <a:cubicBezTo>
                    <a:pt x="80391" y="1993583"/>
                    <a:pt x="81725" y="1992154"/>
                    <a:pt x="83725" y="1993773"/>
                  </a:cubicBezTo>
                  <a:cubicBezTo>
                    <a:pt x="82105" y="1991106"/>
                    <a:pt x="81439" y="1992439"/>
                    <a:pt x="79820" y="1990535"/>
                  </a:cubicBezTo>
                  <a:cubicBezTo>
                    <a:pt x="78581" y="1988344"/>
                    <a:pt x="77533" y="1984915"/>
                    <a:pt x="77057" y="1982629"/>
                  </a:cubicBezTo>
                  <a:cubicBezTo>
                    <a:pt x="78200" y="1983010"/>
                    <a:pt x="79438" y="1983677"/>
                    <a:pt x="80200" y="1984534"/>
                  </a:cubicBezTo>
                  <a:cubicBezTo>
                    <a:pt x="80105" y="1984820"/>
                    <a:pt x="80010" y="1985105"/>
                    <a:pt x="79915" y="1985486"/>
                  </a:cubicBezTo>
                  <a:cubicBezTo>
                    <a:pt x="82105" y="1985486"/>
                    <a:pt x="86201" y="1991963"/>
                    <a:pt x="87439" y="1992249"/>
                  </a:cubicBezTo>
                  <a:cubicBezTo>
                    <a:pt x="88583" y="1990630"/>
                    <a:pt x="90297" y="1993392"/>
                    <a:pt x="90202" y="1988725"/>
                  </a:cubicBezTo>
                  <a:cubicBezTo>
                    <a:pt x="94297" y="1989582"/>
                    <a:pt x="90868" y="1992154"/>
                    <a:pt x="91726" y="1992916"/>
                  </a:cubicBezTo>
                  <a:cubicBezTo>
                    <a:pt x="91916" y="1992916"/>
                    <a:pt x="91916" y="1992725"/>
                    <a:pt x="92202" y="1992725"/>
                  </a:cubicBezTo>
                  <a:cubicBezTo>
                    <a:pt x="92773" y="1992916"/>
                    <a:pt x="93440" y="1993106"/>
                    <a:pt x="94107" y="1993297"/>
                  </a:cubicBezTo>
                  <a:cubicBezTo>
                    <a:pt x="95441" y="1993773"/>
                    <a:pt x="96964" y="1994249"/>
                    <a:pt x="98488" y="1994916"/>
                  </a:cubicBezTo>
                  <a:cubicBezTo>
                    <a:pt x="100013" y="1995583"/>
                    <a:pt x="101727" y="1996250"/>
                    <a:pt x="103346" y="1997012"/>
                  </a:cubicBezTo>
                  <a:cubicBezTo>
                    <a:pt x="105632" y="1998059"/>
                    <a:pt x="107918" y="1999202"/>
                    <a:pt x="110204" y="2000250"/>
                  </a:cubicBezTo>
                  <a:cubicBezTo>
                    <a:pt x="122015" y="2005870"/>
                    <a:pt x="133064" y="2011775"/>
                    <a:pt x="135731" y="2014061"/>
                  </a:cubicBezTo>
                  <a:cubicBezTo>
                    <a:pt x="141922" y="2014157"/>
                    <a:pt x="154400" y="2019586"/>
                    <a:pt x="168307" y="2026158"/>
                  </a:cubicBezTo>
                  <a:cubicBezTo>
                    <a:pt x="179070" y="2006346"/>
                    <a:pt x="192500" y="1984058"/>
                    <a:pt x="191738" y="1978628"/>
                  </a:cubicBezTo>
                  <a:lnTo>
                    <a:pt x="198692" y="1968246"/>
                  </a:lnTo>
                  <a:lnTo>
                    <a:pt x="200406" y="1965674"/>
                  </a:lnTo>
                  <a:lnTo>
                    <a:pt x="201549" y="1964341"/>
                  </a:lnTo>
                  <a:lnTo>
                    <a:pt x="203740" y="1961579"/>
                  </a:lnTo>
                  <a:cubicBezTo>
                    <a:pt x="202692" y="1960531"/>
                    <a:pt x="201168" y="1956721"/>
                    <a:pt x="205835" y="1946434"/>
                  </a:cubicBezTo>
                  <a:cubicBezTo>
                    <a:pt x="211931" y="1937671"/>
                    <a:pt x="212979" y="1941005"/>
                    <a:pt x="215646" y="1938814"/>
                  </a:cubicBezTo>
                  <a:lnTo>
                    <a:pt x="214313" y="1930146"/>
                  </a:lnTo>
                  <a:cubicBezTo>
                    <a:pt x="246983" y="1878330"/>
                    <a:pt x="280321" y="1804988"/>
                    <a:pt x="314706" y="1747457"/>
                  </a:cubicBezTo>
                  <a:cubicBezTo>
                    <a:pt x="327279" y="1720406"/>
                    <a:pt x="342329" y="1685830"/>
                    <a:pt x="358807" y="1655159"/>
                  </a:cubicBezTo>
                  <a:lnTo>
                    <a:pt x="357664" y="1658874"/>
                  </a:lnTo>
                  <a:lnTo>
                    <a:pt x="374618" y="1628680"/>
                  </a:lnTo>
                  <a:lnTo>
                    <a:pt x="361093" y="1650016"/>
                  </a:lnTo>
                  <a:cubicBezTo>
                    <a:pt x="364046" y="1642967"/>
                    <a:pt x="365760" y="1637348"/>
                    <a:pt x="369189" y="1630871"/>
                  </a:cubicBezTo>
                  <a:cubicBezTo>
                    <a:pt x="388334" y="1598009"/>
                    <a:pt x="413766" y="1554004"/>
                    <a:pt x="432721" y="1511141"/>
                  </a:cubicBezTo>
                  <a:cubicBezTo>
                    <a:pt x="441293" y="1481519"/>
                    <a:pt x="446532" y="1495616"/>
                    <a:pt x="455867" y="1467803"/>
                  </a:cubicBezTo>
                  <a:cubicBezTo>
                    <a:pt x="455200" y="1470279"/>
                    <a:pt x="455581" y="1471422"/>
                    <a:pt x="455009" y="1473708"/>
                  </a:cubicBezTo>
                  <a:cubicBezTo>
                    <a:pt x="467487" y="1444943"/>
                    <a:pt x="474345" y="1429417"/>
                    <a:pt x="485489" y="1399985"/>
                  </a:cubicBezTo>
                  <a:cubicBezTo>
                    <a:pt x="489013" y="1405795"/>
                    <a:pt x="494633" y="1381792"/>
                    <a:pt x="496062" y="1385697"/>
                  </a:cubicBezTo>
                  <a:lnTo>
                    <a:pt x="495109" y="1382173"/>
                  </a:lnTo>
                  <a:cubicBezTo>
                    <a:pt x="499491" y="1376267"/>
                    <a:pt x="507111" y="1361123"/>
                    <a:pt x="507587" y="1364075"/>
                  </a:cubicBezTo>
                  <a:lnTo>
                    <a:pt x="510921" y="1349788"/>
                  </a:lnTo>
                  <a:lnTo>
                    <a:pt x="513683" y="1349788"/>
                  </a:lnTo>
                  <a:cubicBezTo>
                    <a:pt x="522827" y="1332833"/>
                    <a:pt x="534924" y="1293876"/>
                    <a:pt x="543116" y="1286161"/>
                  </a:cubicBezTo>
                  <a:cubicBezTo>
                    <a:pt x="544830" y="1280446"/>
                    <a:pt x="546640" y="1274445"/>
                    <a:pt x="548735" y="1268063"/>
                  </a:cubicBezTo>
                  <a:cubicBezTo>
                    <a:pt x="550450" y="1261586"/>
                    <a:pt x="552259" y="1254824"/>
                    <a:pt x="554164" y="1247870"/>
                  </a:cubicBezTo>
                  <a:cubicBezTo>
                    <a:pt x="558165" y="1233869"/>
                    <a:pt x="562451" y="1218914"/>
                    <a:pt x="566833" y="1203674"/>
                  </a:cubicBezTo>
                  <a:cubicBezTo>
                    <a:pt x="573881" y="1172623"/>
                    <a:pt x="582549" y="1140428"/>
                    <a:pt x="586930" y="1111282"/>
                  </a:cubicBezTo>
                  <a:cubicBezTo>
                    <a:pt x="586073" y="1102709"/>
                    <a:pt x="589407" y="1085850"/>
                    <a:pt x="590264" y="1072420"/>
                  </a:cubicBezTo>
                  <a:lnTo>
                    <a:pt x="594646" y="1058513"/>
                  </a:lnTo>
                  <a:cubicBezTo>
                    <a:pt x="595027" y="1044797"/>
                    <a:pt x="593122" y="1030129"/>
                    <a:pt x="595884" y="1017651"/>
                  </a:cubicBezTo>
                  <a:cubicBezTo>
                    <a:pt x="596170" y="1017746"/>
                    <a:pt x="596455" y="1018318"/>
                    <a:pt x="596551" y="1019175"/>
                  </a:cubicBezTo>
                  <a:cubicBezTo>
                    <a:pt x="596551" y="1005364"/>
                    <a:pt x="598646" y="992219"/>
                    <a:pt x="596551" y="979170"/>
                  </a:cubicBezTo>
                  <a:cubicBezTo>
                    <a:pt x="596932" y="971645"/>
                    <a:pt x="597694" y="964121"/>
                    <a:pt x="598646" y="959168"/>
                  </a:cubicBezTo>
                  <a:cubicBezTo>
                    <a:pt x="599313" y="954215"/>
                    <a:pt x="600361" y="951643"/>
                    <a:pt x="601789" y="954024"/>
                  </a:cubicBezTo>
                  <a:cubicBezTo>
                    <a:pt x="596932" y="952500"/>
                    <a:pt x="602171" y="921830"/>
                    <a:pt x="602171" y="921830"/>
                  </a:cubicBezTo>
                  <a:cubicBezTo>
                    <a:pt x="602171" y="921830"/>
                    <a:pt x="602171" y="918782"/>
                    <a:pt x="602171" y="913067"/>
                  </a:cubicBezTo>
                  <a:cubicBezTo>
                    <a:pt x="602171" y="907352"/>
                    <a:pt x="602456" y="898779"/>
                    <a:pt x="601694" y="888016"/>
                  </a:cubicBezTo>
                  <a:cubicBezTo>
                    <a:pt x="601123" y="877157"/>
                    <a:pt x="600551" y="864013"/>
                    <a:pt x="599789" y="848773"/>
                  </a:cubicBezTo>
                  <a:cubicBezTo>
                    <a:pt x="599313" y="833533"/>
                    <a:pt x="596932" y="816388"/>
                    <a:pt x="595313" y="797528"/>
                  </a:cubicBezTo>
                  <a:cubicBezTo>
                    <a:pt x="591598" y="759809"/>
                    <a:pt x="584645" y="715613"/>
                    <a:pt x="575215" y="667798"/>
                  </a:cubicBezTo>
                  <a:cubicBezTo>
                    <a:pt x="565023" y="620173"/>
                    <a:pt x="552736" y="568738"/>
                    <a:pt x="536162" y="517208"/>
                  </a:cubicBezTo>
                  <a:cubicBezTo>
                    <a:pt x="504349" y="413671"/>
                    <a:pt x="459296" y="308705"/>
                    <a:pt x="413671" y="221647"/>
                  </a:cubicBezTo>
                  <a:cubicBezTo>
                    <a:pt x="367855" y="134588"/>
                    <a:pt x="321469" y="65437"/>
                    <a:pt x="290798" y="29623"/>
                  </a:cubicBezTo>
                  <a:cubicBezTo>
                    <a:pt x="285369" y="25622"/>
                    <a:pt x="274606" y="11906"/>
                    <a:pt x="275844" y="19050"/>
                  </a:cubicBezTo>
                  <a:cubicBezTo>
                    <a:pt x="267652" y="8382"/>
                    <a:pt x="267652" y="953"/>
                    <a:pt x="264033" y="0"/>
                  </a:cubicBezTo>
                  <a:cubicBezTo>
                    <a:pt x="273272" y="16192"/>
                    <a:pt x="255842" y="-1143"/>
                    <a:pt x="263462" y="15335"/>
                  </a:cubicBezTo>
                  <a:lnTo>
                    <a:pt x="256508" y="6191"/>
                  </a:lnTo>
                  <a:cubicBezTo>
                    <a:pt x="253841" y="5239"/>
                    <a:pt x="266891" y="17907"/>
                    <a:pt x="262700" y="17336"/>
                  </a:cubicBezTo>
                  <a:lnTo>
                    <a:pt x="268129" y="17526"/>
                  </a:lnTo>
                  <a:cubicBezTo>
                    <a:pt x="272701" y="25622"/>
                    <a:pt x="274606" y="30385"/>
                    <a:pt x="275082" y="33909"/>
                  </a:cubicBezTo>
                  <a:cubicBezTo>
                    <a:pt x="281273" y="40196"/>
                    <a:pt x="289274" y="41624"/>
                    <a:pt x="297942" y="60579"/>
                  </a:cubicBezTo>
                  <a:lnTo>
                    <a:pt x="294704" y="55816"/>
                  </a:lnTo>
                  <a:cubicBezTo>
                    <a:pt x="303657" y="70104"/>
                    <a:pt x="297656" y="66104"/>
                    <a:pt x="298799" y="69437"/>
                  </a:cubicBezTo>
                  <a:lnTo>
                    <a:pt x="296894" y="66294"/>
                  </a:lnTo>
                  <a:lnTo>
                    <a:pt x="302323" y="79534"/>
                  </a:lnTo>
                  <a:cubicBezTo>
                    <a:pt x="298037" y="69628"/>
                    <a:pt x="285750" y="56388"/>
                    <a:pt x="290798" y="64199"/>
                  </a:cubicBezTo>
                  <a:cubicBezTo>
                    <a:pt x="300133" y="81915"/>
                    <a:pt x="288988" y="59246"/>
                    <a:pt x="297275" y="71723"/>
                  </a:cubicBezTo>
                  <a:cubicBezTo>
                    <a:pt x="302323" y="79534"/>
                    <a:pt x="298895" y="78581"/>
                    <a:pt x="297561" y="78867"/>
                  </a:cubicBezTo>
                  <a:lnTo>
                    <a:pt x="306229" y="93155"/>
                  </a:lnTo>
                  <a:cubicBezTo>
                    <a:pt x="304133" y="93726"/>
                    <a:pt x="300704" y="83630"/>
                    <a:pt x="302323" y="90488"/>
                  </a:cubicBezTo>
                  <a:lnTo>
                    <a:pt x="314896" y="107442"/>
                  </a:lnTo>
                  <a:cubicBezTo>
                    <a:pt x="312325" y="113443"/>
                    <a:pt x="328422" y="126016"/>
                    <a:pt x="328898" y="136874"/>
                  </a:cubicBezTo>
                  <a:cubicBezTo>
                    <a:pt x="320326" y="124397"/>
                    <a:pt x="328041" y="138875"/>
                    <a:pt x="325374" y="137636"/>
                  </a:cubicBezTo>
                  <a:lnTo>
                    <a:pt x="343376" y="169831"/>
                  </a:lnTo>
                  <a:cubicBezTo>
                    <a:pt x="344424" y="173260"/>
                    <a:pt x="337280" y="162020"/>
                    <a:pt x="340233" y="166878"/>
                  </a:cubicBezTo>
                  <a:cubicBezTo>
                    <a:pt x="342329" y="173641"/>
                    <a:pt x="346710" y="176403"/>
                    <a:pt x="348425" y="179642"/>
                  </a:cubicBezTo>
                  <a:cubicBezTo>
                    <a:pt x="348615" y="183166"/>
                    <a:pt x="361379" y="204026"/>
                    <a:pt x="357759" y="204692"/>
                  </a:cubicBezTo>
                  <a:cubicBezTo>
                    <a:pt x="366903" y="228124"/>
                    <a:pt x="366427" y="212122"/>
                    <a:pt x="375190" y="233839"/>
                  </a:cubicBezTo>
                  <a:cubicBezTo>
                    <a:pt x="374713" y="237554"/>
                    <a:pt x="366427" y="217551"/>
                    <a:pt x="369094" y="227743"/>
                  </a:cubicBezTo>
                  <a:cubicBezTo>
                    <a:pt x="372904" y="234791"/>
                    <a:pt x="376904" y="241840"/>
                    <a:pt x="380524" y="249079"/>
                  </a:cubicBezTo>
                  <a:cubicBezTo>
                    <a:pt x="378619" y="247555"/>
                    <a:pt x="375571" y="246317"/>
                    <a:pt x="371856" y="238030"/>
                  </a:cubicBezTo>
                  <a:cubicBezTo>
                    <a:pt x="398145" y="297942"/>
                    <a:pt x="402050" y="334613"/>
                    <a:pt x="427101" y="388334"/>
                  </a:cubicBezTo>
                  <a:cubicBezTo>
                    <a:pt x="427863" y="397002"/>
                    <a:pt x="423291" y="383381"/>
                    <a:pt x="419576" y="378524"/>
                  </a:cubicBezTo>
                  <a:cubicBezTo>
                    <a:pt x="438817" y="417100"/>
                    <a:pt x="436531" y="436721"/>
                    <a:pt x="449294" y="470726"/>
                  </a:cubicBezTo>
                  <a:lnTo>
                    <a:pt x="451485" y="470726"/>
                  </a:lnTo>
                  <a:cubicBezTo>
                    <a:pt x="462248" y="520637"/>
                    <a:pt x="483680" y="577787"/>
                    <a:pt x="494729" y="633984"/>
                  </a:cubicBezTo>
                  <a:lnTo>
                    <a:pt x="494729" y="627031"/>
                  </a:lnTo>
                  <a:cubicBezTo>
                    <a:pt x="498348" y="634175"/>
                    <a:pt x="501396" y="646557"/>
                    <a:pt x="504444" y="655511"/>
                  </a:cubicBezTo>
                  <a:cubicBezTo>
                    <a:pt x="503777" y="657130"/>
                    <a:pt x="498634" y="649891"/>
                    <a:pt x="503206" y="665798"/>
                  </a:cubicBezTo>
                  <a:cubicBezTo>
                    <a:pt x="503206" y="662273"/>
                    <a:pt x="502348" y="655320"/>
                    <a:pt x="503777" y="657130"/>
                  </a:cubicBezTo>
                  <a:cubicBezTo>
                    <a:pt x="504539" y="663226"/>
                    <a:pt x="505587" y="670179"/>
                    <a:pt x="506825" y="677799"/>
                  </a:cubicBezTo>
                  <a:cubicBezTo>
                    <a:pt x="507778" y="685419"/>
                    <a:pt x="509016" y="693706"/>
                    <a:pt x="510350" y="702564"/>
                  </a:cubicBezTo>
                  <a:cubicBezTo>
                    <a:pt x="511778" y="711327"/>
                    <a:pt x="513302" y="720661"/>
                    <a:pt x="514921" y="730472"/>
                  </a:cubicBezTo>
                  <a:cubicBezTo>
                    <a:pt x="516255" y="740188"/>
                    <a:pt x="517588" y="750380"/>
                    <a:pt x="519017" y="760762"/>
                  </a:cubicBezTo>
                  <a:cubicBezTo>
                    <a:pt x="520351" y="771144"/>
                    <a:pt x="522065" y="781717"/>
                    <a:pt x="523208" y="792480"/>
                  </a:cubicBezTo>
                  <a:cubicBezTo>
                    <a:pt x="524256" y="803243"/>
                    <a:pt x="525209" y="814102"/>
                    <a:pt x="526256" y="824865"/>
                  </a:cubicBezTo>
                  <a:cubicBezTo>
                    <a:pt x="528733" y="846392"/>
                    <a:pt x="528828" y="867823"/>
                    <a:pt x="529590" y="887825"/>
                  </a:cubicBezTo>
                  <a:cubicBezTo>
                    <a:pt x="532447" y="941642"/>
                    <a:pt x="531781" y="998125"/>
                    <a:pt x="524161" y="1053275"/>
                  </a:cubicBezTo>
                  <a:lnTo>
                    <a:pt x="521780" y="1074039"/>
                  </a:lnTo>
                  <a:lnTo>
                    <a:pt x="518160" y="1094518"/>
                  </a:lnTo>
                  <a:cubicBezTo>
                    <a:pt x="515588" y="1108139"/>
                    <a:pt x="513779" y="1121759"/>
                    <a:pt x="510826" y="1135094"/>
                  </a:cubicBezTo>
                  <a:cubicBezTo>
                    <a:pt x="504349" y="1161574"/>
                    <a:pt x="499205" y="1188053"/>
                    <a:pt x="491109" y="1213009"/>
                  </a:cubicBezTo>
                  <a:cubicBezTo>
                    <a:pt x="495586" y="1197674"/>
                    <a:pt x="498538" y="1205579"/>
                    <a:pt x="493871" y="1216819"/>
                  </a:cubicBezTo>
                  <a:cubicBezTo>
                    <a:pt x="484918" y="1231392"/>
                    <a:pt x="481489" y="1245203"/>
                    <a:pt x="476631" y="1258729"/>
                  </a:cubicBezTo>
                  <a:cubicBezTo>
                    <a:pt x="472154" y="1272350"/>
                    <a:pt x="468059" y="1286447"/>
                    <a:pt x="459200" y="1300925"/>
                  </a:cubicBezTo>
                  <a:cubicBezTo>
                    <a:pt x="437197" y="1356836"/>
                    <a:pt x="403098" y="1404842"/>
                    <a:pt x="382334" y="1460373"/>
                  </a:cubicBezTo>
                  <a:lnTo>
                    <a:pt x="379667" y="1460373"/>
                  </a:lnTo>
                  <a:cubicBezTo>
                    <a:pt x="374618" y="1467612"/>
                    <a:pt x="375095" y="1470565"/>
                    <a:pt x="371094" y="1478947"/>
                  </a:cubicBezTo>
                  <a:lnTo>
                    <a:pt x="370618" y="1478471"/>
                  </a:lnTo>
                  <a:cubicBezTo>
                    <a:pt x="359855" y="1497616"/>
                    <a:pt x="349948" y="1522285"/>
                    <a:pt x="343186" y="1532954"/>
                  </a:cubicBezTo>
                  <a:lnTo>
                    <a:pt x="345281" y="1534954"/>
                  </a:lnTo>
                  <a:cubicBezTo>
                    <a:pt x="339566" y="1546670"/>
                    <a:pt x="340328" y="1540002"/>
                    <a:pt x="335661" y="1552575"/>
                  </a:cubicBezTo>
                  <a:lnTo>
                    <a:pt x="334613" y="1551623"/>
                  </a:lnTo>
                  <a:lnTo>
                    <a:pt x="329851" y="1566672"/>
                  </a:lnTo>
                  <a:cubicBezTo>
                    <a:pt x="326231" y="1563148"/>
                    <a:pt x="312801" y="1599248"/>
                    <a:pt x="306134" y="1607534"/>
                  </a:cubicBezTo>
                  <a:cubicBezTo>
                    <a:pt x="299275" y="1622965"/>
                    <a:pt x="286512" y="1652397"/>
                    <a:pt x="274034" y="1674685"/>
                  </a:cubicBezTo>
                  <a:cubicBezTo>
                    <a:pt x="269653" y="1677829"/>
                    <a:pt x="255460" y="1705737"/>
                    <a:pt x="245269" y="1722977"/>
                  </a:cubicBezTo>
                  <a:cubicBezTo>
                    <a:pt x="228124" y="1757934"/>
                    <a:pt x="203549" y="1807750"/>
                    <a:pt x="180213" y="1851470"/>
                  </a:cubicBezTo>
                  <a:lnTo>
                    <a:pt x="183451" y="1852136"/>
                  </a:lnTo>
                  <a:lnTo>
                    <a:pt x="177737" y="1863757"/>
                  </a:lnTo>
                  <a:cubicBezTo>
                    <a:pt x="177260" y="1863281"/>
                    <a:pt x="176117" y="1864709"/>
                    <a:pt x="176689" y="1862804"/>
                  </a:cubicBezTo>
                  <a:cubicBezTo>
                    <a:pt x="168973" y="1870139"/>
                    <a:pt x="164116" y="1889855"/>
                    <a:pt x="157448" y="1898142"/>
                  </a:cubicBezTo>
                  <a:cubicBezTo>
                    <a:pt x="162973" y="1893570"/>
                    <a:pt x="161925" y="1890236"/>
                    <a:pt x="165354" y="1883759"/>
                  </a:cubicBezTo>
                  <a:cubicBezTo>
                    <a:pt x="171545" y="1874996"/>
                    <a:pt x="169545" y="1885379"/>
                    <a:pt x="161734" y="1897475"/>
                  </a:cubicBezTo>
                  <a:lnTo>
                    <a:pt x="161258" y="1896904"/>
                  </a:lnTo>
                  <a:lnTo>
                    <a:pt x="158305" y="1906334"/>
                  </a:lnTo>
                  <a:cubicBezTo>
                    <a:pt x="155638" y="1906238"/>
                    <a:pt x="150590" y="1913573"/>
                    <a:pt x="147923" y="1913477"/>
                  </a:cubicBezTo>
                  <a:cubicBezTo>
                    <a:pt x="145447" y="1918621"/>
                    <a:pt x="143066" y="1923479"/>
                    <a:pt x="140779" y="1928241"/>
                  </a:cubicBezTo>
                  <a:lnTo>
                    <a:pt x="139160" y="1931765"/>
                  </a:lnTo>
                  <a:lnTo>
                    <a:pt x="138303" y="1933480"/>
                  </a:lnTo>
                  <a:lnTo>
                    <a:pt x="137922" y="1934337"/>
                  </a:lnTo>
                  <a:lnTo>
                    <a:pt x="137922" y="1934337"/>
                  </a:lnTo>
                  <a:cubicBezTo>
                    <a:pt x="137922" y="1934337"/>
                    <a:pt x="137922" y="1935194"/>
                    <a:pt x="137922" y="1935194"/>
                  </a:cubicBezTo>
                  <a:cubicBezTo>
                    <a:pt x="137922" y="1936337"/>
                    <a:pt x="137731" y="1937861"/>
                    <a:pt x="137446" y="1939671"/>
                  </a:cubicBezTo>
                  <a:cubicBezTo>
                    <a:pt x="136588" y="1939766"/>
                    <a:pt x="135446" y="1939671"/>
                    <a:pt x="134112" y="1939290"/>
                  </a:cubicBezTo>
                  <a:lnTo>
                    <a:pt x="133064" y="1939004"/>
                  </a:lnTo>
                  <a:lnTo>
                    <a:pt x="132493" y="1938814"/>
                  </a:lnTo>
                  <a:lnTo>
                    <a:pt x="130492" y="1937957"/>
                  </a:lnTo>
                  <a:cubicBezTo>
                    <a:pt x="125730" y="1935766"/>
                    <a:pt x="120872" y="1933480"/>
                    <a:pt x="115729" y="1931194"/>
                  </a:cubicBezTo>
                  <a:cubicBezTo>
                    <a:pt x="124206" y="1931956"/>
                    <a:pt x="62293" y="1908143"/>
                    <a:pt x="76867" y="1909477"/>
                  </a:cubicBezTo>
                  <a:cubicBezTo>
                    <a:pt x="53626" y="1900142"/>
                    <a:pt x="56293" y="1902333"/>
                    <a:pt x="61627" y="1905953"/>
                  </a:cubicBezTo>
                  <a:cubicBezTo>
                    <a:pt x="67056" y="1909667"/>
                    <a:pt x="74867" y="1914620"/>
                    <a:pt x="65627" y="1912239"/>
                  </a:cubicBezTo>
                  <a:cubicBezTo>
                    <a:pt x="53626" y="1906810"/>
                    <a:pt x="42100" y="1903095"/>
                    <a:pt x="38767" y="1899666"/>
                  </a:cubicBezTo>
                  <a:cubicBezTo>
                    <a:pt x="43720" y="1900619"/>
                    <a:pt x="26670" y="1891094"/>
                    <a:pt x="36385" y="1894999"/>
                  </a:cubicBezTo>
                  <a:lnTo>
                    <a:pt x="6858" y="1882235"/>
                  </a:lnTo>
                  <a:cubicBezTo>
                    <a:pt x="3620" y="1880426"/>
                    <a:pt x="9430" y="1882235"/>
                    <a:pt x="12478" y="1883283"/>
                  </a:cubicBezTo>
                  <a:cubicBezTo>
                    <a:pt x="8192" y="1881569"/>
                    <a:pt x="4000" y="1879854"/>
                    <a:pt x="0" y="1878235"/>
                  </a:cubicBezTo>
                  <a:cubicBezTo>
                    <a:pt x="4286" y="1909382"/>
                    <a:pt x="6287" y="1935004"/>
                    <a:pt x="8668" y="1961674"/>
                  </a:cubicBezTo>
                  <a:cubicBezTo>
                    <a:pt x="9811" y="1974914"/>
                    <a:pt x="11049" y="1988249"/>
                    <a:pt x="12478" y="2001869"/>
                  </a:cubicBezTo>
                  <a:lnTo>
                    <a:pt x="13430" y="2010156"/>
                  </a:lnTo>
                  <a:lnTo>
                    <a:pt x="14192" y="2015490"/>
                  </a:lnTo>
                  <a:cubicBezTo>
                    <a:pt x="14668" y="2019110"/>
                    <a:pt x="15335" y="2022729"/>
                    <a:pt x="16097" y="2026349"/>
                  </a:cubicBezTo>
                  <a:cubicBezTo>
                    <a:pt x="18097" y="2028539"/>
                    <a:pt x="15145" y="2013585"/>
                    <a:pt x="17145" y="2015776"/>
                  </a:cubicBezTo>
                  <a:cubicBezTo>
                    <a:pt x="24193" y="2047589"/>
                    <a:pt x="17335" y="2044541"/>
                    <a:pt x="23146" y="2074355"/>
                  </a:cubicBezTo>
                  <a:lnTo>
                    <a:pt x="20098" y="2068449"/>
                  </a:lnTo>
                  <a:cubicBezTo>
                    <a:pt x="22765" y="2077974"/>
                    <a:pt x="25337" y="2081975"/>
                    <a:pt x="25241" y="2098167"/>
                  </a:cubicBezTo>
                  <a:cubicBezTo>
                    <a:pt x="22765" y="2101310"/>
                    <a:pt x="21431" y="2084927"/>
                    <a:pt x="19336" y="2077307"/>
                  </a:cubicBezTo>
                  <a:cubicBezTo>
                    <a:pt x="20479" y="2088261"/>
                    <a:pt x="24289" y="2115884"/>
                    <a:pt x="25813" y="2107216"/>
                  </a:cubicBezTo>
                  <a:cubicBezTo>
                    <a:pt x="28194" y="2120265"/>
                    <a:pt x="26289" y="2125313"/>
                    <a:pt x="26289" y="2132457"/>
                  </a:cubicBezTo>
                  <a:cubicBezTo>
                    <a:pt x="26956" y="2132648"/>
                    <a:pt x="26765" y="2119979"/>
                    <a:pt x="28861" y="2127504"/>
                  </a:cubicBezTo>
                  <a:cubicBezTo>
                    <a:pt x="28956" y="2131981"/>
                    <a:pt x="29242" y="2137124"/>
                    <a:pt x="29623" y="2142554"/>
                  </a:cubicBezTo>
                  <a:cubicBezTo>
                    <a:pt x="30004" y="2146840"/>
                    <a:pt x="30480" y="2151317"/>
                    <a:pt x="30861" y="2155889"/>
                  </a:cubicBezTo>
                  <a:cubicBezTo>
                    <a:pt x="31433" y="2161318"/>
                    <a:pt x="32004" y="2166938"/>
                    <a:pt x="32575" y="2172557"/>
                  </a:cubicBezTo>
                  <a:cubicBezTo>
                    <a:pt x="35052" y="2195227"/>
                    <a:pt x="37529" y="2218754"/>
                    <a:pt x="39814" y="2239613"/>
                  </a:cubicBezTo>
                  <a:cubicBezTo>
                    <a:pt x="39148" y="2240185"/>
                    <a:pt x="38671" y="2244566"/>
                    <a:pt x="37909" y="2241328"/>
                  </a:cubicBezTo>
                  <a:cubicBezTo>
                    <a:pt x="39243" y="2246852"/>
                    <a:pt x="40100" y="2251424"/>
                    <a:pt x="40576" y="2255330"/>
                  </a:cubicBezTo>
                  <a:cubicBezTo>
                    <a:pt x="57531" y="2246281"/>
                    <a:pt x="59531" y="2249710"/>
                    <a:pt x="95155" y="2230946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CE3607D-5CD9-6AD3-1960-173EB73DF9D2}"/>
                </a:ext>
              </a:extLst>
            </p:cNvPr>
            <p:cNvSpPr/>
            <p:nvPr/>
          </p:nvSpPr>
          <p:spPr>
            <a:xfrm>
              <a:off x="7290625" y="3264788"/>
              <a:ext cx="2952" cy="13525"/>
            </a:xfrm>
            <a:custGeom>
              <a:avLst/>
              <a:gdLst>
                <a:gd name="connsiteX0" fmla="*/ 2953 w 2952"/>
                <a:gd name="connsiteY0" fmla="*/ 0 h 13525"/>
                <a:gd name="connsiteX1" fmla="*/ 0 w 2952"/>
                <a:gd name="connsiteY1" fmla="*/ 8573 h 13525"/>
                <a:gd name="connsiteX2" fmla="*/ 571 w 2952"/>
                <a:gd name="connsiteY2" fmla="*/ 13525 h 13525"/>
                <a:gd name="connsiteX3" fmla="*/ 2953 w 2952"/>
                <a:gd name="connsiteY3" fmla="*/ 0 h 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2" h="13525">
                  <a:moveTo>
                    <a:pt x="2953" y="0"/>
                  </a:moveTo>
                  <a:lnTo>
                    <a:pt x="0" y="8573"/>
                  </a:lnTo>
                  <a:cubicBezTo>
                    <a:pt x="571" y="8763"/>
                    <a:pt x="1143" y="9335"/>
                    <a:pt x="571" y="13525"/>
                  </a:cubicBezTo>
                  <a:lnTo>
                    <a:pt x="2953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D8C3518-F6DC-DC18-C536-98203CC04A82}"/>
                </a:ext>
              </a:extLst>
            </p:cNvPr>
            <p:cNvSpPr/>
            <p:nvPr/>
          </p:nvSpPr>
          <p:spPr>
            <a:xfrm>
              <a:off x="7124795" y="3655885"/>
              <a:ext cx="981" cy="3143"/>
            </a:xfrm>
            <a:custGeom>
              <a:avLst/>
              <a:gdLst>
                <a:gd name="connsiteX0" fmla="*/ 953 w 981"/>
                <a:gd name="connsiteY0" fmla="*/ 0 h 3143"/>
                <a:gd name="connsiteX1" fmla="*/ 0 w 981"/>
                <a:gd name="connsiteY1" fmla="*/ 3143 h 3143"/>
                <a:gd name="connsiteX2" fmla="*/ 953 w 981"/>
                <a:gd name="connsiteY2" fmla="*/ 0 h 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1" h="3143">
                  <a:moveTo>
                    <a:pt x="953" y="0"/>
                  </a:moveTo>
                  <a:cubicBezTo>
                    <a:pt x="572" y="1048"/>
                    <a:pt x="191" y="2191"/>
                    <a:pt x="0" y="3143"/>
                  </a:cubicBezTo>
                  <a:cubicBezTo>
                    <a:pt x="953" y="1238"/>
                    <a:pt x="1048" y="381"/>
                    <a:pt x="953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F189CCA-EC45-B9D8-6DCA-3E0FAD401285}"/>
                </a:ext>
              </a:extLst>
            </p:cNvPr>
            <p:cNvSpPr/>
            <p:nvPr/>
          </p:nvSpPr>
          <p:spPr>
            <a:xfrm>
              <a:off x="7073931" y="3744124"/>
              <a:ext cx="4548" cy="4849"/>
            </a:xfrm>
            <a:custGeom>
              <a:avLst/>
              <a:gdLst>
                <a:gd name="connsiteX0" fmla="*/ 3238 w 4548"/>
                <a:gd name="connsiteY0" fmla="*/ 3201 h 4849"/>
                <a:gd name="connsiteX1" fmla="*/ 0 w 4548"/>
                <a:gd name="connsiteY1" fmla="*/ 4534 h 4849"/>
                <a:gd name="connsiteX2" fmla="*/ 3238 w 4548"/>
                <a:gd name="connsiteY2" fmla="*/ 3201 h 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8" h="4849">
                  <a:moveTo>
                    <a:pt x="3238" y="3201"/>
                  </a:moveTo>
                  <a:cubicBezTo>
                    <a:pt x="6667" y="-3371"/>
                    <a:pt x="2572" y="1772"/>
                    <a:pt x="0" y="4534"/>
                  </a:cubicBezTo>
                  <a:cubicBezTo>
                    <a:pt x="381" y="5011"/>
                    <a:pt x="1048" y="5201"/>
                    <a:pt x="3238" y="3201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99BDD0-9AE5-C3E7-1894-86FB85F53AE1}"/>
                </a:ext>
              </a:extLst>
            </p:cNvPr>
            <p:cNvSpPr/>
            <p:nvPr/>
          </p:nvSpPr>
          <p:spPr>
            <a:xfrm>
              <a:off x="7333107" y="3026016"/>
              <a:ext cx="952" cy="2480"/>
            </a:xfrm>
            <a:custGeom>
              <a:avLst/>
              <a:gdLst>
                <a:gd name="connsiteX0" fmla="*/ 0 w 952"/>
                <a:gd name="connsiteY0" fmla="*/ 75 h 2480"/>
                <a:gd name="connsiteX1" fmla="*/ 953 w 952"/>
                <a:gd name="connsiteY1" fmla="*/ 2456 h 2480"/>
                <a:gd name="connsiteX2" fmla="*/ 0 w 952"/>
                <a:gd name="connsiteY2" fmla="*/ 75 h 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2480">
                  <a:moveTo>
                    <a:pt x="0" y="75"/>
                  </a:moveTo>
                  <a:cubicBezTo>
                    <a:pt x="0" y="1694"/>
                    <a:pt x="381" y="2647"/>
                    <a:pt x="953" y="2456"/>
                  </a:cubicBezTo>
                  <a:cubicBezTo>
                    <a:pt x="667" y="266"/>
                    <a:pt x="381" y="-211"/>
                    <a:pt x="0" y="7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AB16298-3B0A-F87F-F0E8-1508F0393BCA}"/>
                </a:ext>
              </a:extLst>
            </p:cNvPr>
            <p:cNvSpPr/>
            <p:nvPr/>
          </p:nvSpPr>
          <p:spPr>
            <a:xfrm>
              <a:off x="7210329" y="2377629"/>
              <a:ext cx="857" cy="2571"/>
            </a:xfrm>
            <a:custGeom>
              <a:avLst/>
              <a:gdLst>
                <a:gd name="connsiteX0" fmla="*/ 0 w 857"/>
                <a:gd name="connsiteY0" fmla="*/ 0 h 2571"/>
                <a:gd name="connsiteX1" fmla="*/ 857 w 857"/>
                <a:gd name="connsiteY1" fmla="*/ 2572 h 2571"/>
                <a:gd name="connsiteX2" fmla="*/ 0 w 857"/>
                <a:gd name="connsiteY2" fmla="*/ 0 h 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" h="2571">
                  <a:moveTo>
                    <a:pt x="0" y="0"/>
                  </a:moveTo>
                  <a:cubicBezTo>
                    <a:pt x="286" y="857"/>
                    <a:pt x="571" y="1524"/>
                    <a:pt x="857" y="2572"/>
                  </a:cubicBezTo>
                  <a:cubicBezTo>
                    <a:pt x="857" y="2000"/>
                    <a:pt x="476" y="1143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DAC02A-6558-99D7-89AF-6C977BE7D707}"/>
                </a:ext>
              </a:extLst>
            </p:cNvPr>
            <p:cNvSpPr/>
            <p:nvPr/>
          </p:nvSpPr>
          <p:spPr>
            <a:xfrm>
              <a:off x="7223664" y="2412491"/>
              <a:ext cx="3619" cy="6667"/>
            </a:xfrm>
            <a:custGeom>
              <a:avLst/>
              <a:gdLst>
                <a:gd name="connsiteX0" fmla="*/ 0 w 3619"/>
                <a:gd name="connsiteY0" fmla="*/ 0 h 6667"/>
                <a:gd name="connsiteX1" fmla="*/ 3620 w 3619"/>
                <a:gd name="connsiteY1" fmla="*/ 6668 h 6667"/>
                <a:gd name="connsiteX2" fmla="*/ 0 w 3619"/>
                <a:gd name="connsiteY2" fmla="*/ 0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19" h="6667">
                  <a:moveTo>
                    <a:pt x="0" y="0"/>
                  </a:moveTo>
                  <a:cubicBezTo>
                    <a:pt x="762" y="1619"/>
                    <a:pt x="1905" y="3715"/>
                    <a:pt x="3620" y="6668"/>
                  </a:cubicBezTo>
                  <a:cubicBezTo>
                    <a:pt x="2381" y="3620"/>
                    <a:pt x="1143" y="1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923EB8E-01B7-64F2-B222-E1DE684A8C90}"/>
                </a:ext>
              </a:extLst>
            </p:cNvPr>
            <p:cNvSpPr/>
            <p:nvPr/>
          </p:nvSpPr>
          <p:spPr>
            <a:xfrm>
              <a:off x="7306612" y="3185921"/>
              <a:ext cx="818" cy="7048"/>
            </a:xfrm>
            <a:custGeom>
              <a:avLst/>
              <a:gdLst>
                <a:gd name="connsiteX0" fmla="*/ 777 w 818"/>
                <a:gd name="connsiteY0" fmla="*/ 0 h 7048"/>
                <a:gd name="connsiteX1" fmla="*/ 15 w 818"/>
                <a:gd name="connsiteY1" fmla="*/ 7049 h 7048"/>
                <a:gd name="connsiteX2" fmla="*/ 777 w 818"/>
                <a:gd name="connsiteY2" fmla="*/ 0 h 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8" h="7048">
                  <a:moveTo>
                    <a:pt x="777" y="0"/>
                  </a:moveTo>
                  <a:cubicBezTo>
                    <a:pt x="300" y="2477"/>
                    <a:pt x="-81" y="4858"/>
                    <a:pt x="15" y="7049"/>
                  </a:cubicBezTo>
                  <a:cubicBezTo>
                    <a:pt x="872" y="3334"/>
                    <a:pt x="872" y="1333"/>
                    <a:pt x="777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6DED164-9543-5DB8-FBCC-64AA31FCFAD0}"/>
                </a:ext>
              </a:extLst>
            </p:cNvPr>
            <p:cNvSpPr/>
            <p:nvPr/>
          </p:nvSpPr>
          <p:spPr>
            <a:xfrm>
              <a:off x="7231094" y="2425826"/>
              <a:ext cx="4286" cy="8572"/>
            </a:xfrm>
            <a:custGeom>
              <a:avLst/>
              <a:gdLst>
                <a:gd name="connsiteX0" fmla="*/ 0 w 4286"/>
                <a:gd name="connsiteY0" fmla="*/ 0 h 8572"/>
                <a:gd name="connsiteX1" fmla="*/ 3715 w 4286"/>
                <a:gd name="connsiteY1" fmla="*/ 8573 h 8572"/>
                <a:gd name="connsiteX2" fmla="*/ 4286 w 4286"/>
                <a:gd name="connsiteY2" fmla="*/ 8573 h 8572"/>
                <a:gd name="connsiteX3" fmla="*/ 0 w 4286"/>
                <a:gd name="connsiteY3" fmla="*/ 95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6" h="8572">
                  <a:moveTo>
                    <a:pt x="0" y="0"/>
                  </a:moveTo>
                  <a:lnTo>
                    <a:pt x="3715" y="8573"/>
                  </a:lnTo>
                  <a:cubicBezTo>
                    <a:pt x="3715" y="8573"/>
                    <a:pt x="4096" y="8573"/>
                    <a:pt x="4286" y="8573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03248CE-02C3-581B-059A-3AF70AC1BC01}"/>
                </a:ext>
              </a:extLst>
            </p:cNvPr>
            <p:cNvSpPr/>
            <p:nvPr/>
          </p:nvSpPr>
          <p:spPr>
            <a:xfrm>
              <a:off x="7205091" y="2367057"/>
              <a:ext cx="5238" cy="10572"/>
            </a:xfrm>
            <a:custGeom>
              <a:avLst/>
              <a:gdLst>
                <a:gd name="connsiteX0" fmla="*/ 0 w 5238"/>
                <a:gd name="connsiteY0" fmla="*/ 0 h 10572"/>
                <a:gd name="connsiteX1" fmla="*/ 5239 w 5238"/>
                <a:gd name="connsiteY1" fmla="*/ 10573 h 10572"/>
                <a:gd name="connsiteX2" fmla="*/ 0 w 5238"/>
                <a:gd name="connsiteY2" fmla="*/ 0 h 1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" h="10572">
                  <a:moveTo>
                    <a:pt x="0" y="0"/>
                  </a:moveTo>
                  <a:cubicBezTo>
                    <a:pt x="1619" y="3239"/>
                    <a:pt x="4000" y="7620"/>
                    <a:pt x="5239" y="10573"/>
                  </a:cubicBezTo>
                  <a:cubicBezTo>
                    <a:pt x="3715" y="6096"/>
                    <a:pt x="2000" y="2858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67DA513-2160-0580-E4CB-A99386186527}"/>
                </a:ext>
              </a:extLst>
            </p:cNvPr>
            <p:cNvSpPr/>
            <p:nvPr/>
          </p:nvSpPr>
          <p:spPr>
            <a:xfrm>
              <a:off x="7329963" y="2781299"/>
              <a:ext cx="1276" cy="4748"/>
            </a:xfrm>
            <a:custGeom>
              <a:avLst/>
              <a:gdLst>
                <a:gd name="connsiteX0" fmla="*/ 0 w 1276"/>
                <a:gd name="connsiteY0" fmla="*/ 0 h 4748"/>
                <a:gd name="connsiteX1" fmla="*/ 191 w 1276"/>
                <a:gd name="connsiteY1" fmla="*/ 952 h 4748"/>
                <a:gd name="connsiteX2" fmla="*/ 0 w 1276"/>
                <a:gd name="connsiteY2" fmla="*/ 0 h 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6" h="4748">
                  <a:moveTo>
                    <a:pt x="0" y="0"/>
                  </a:moveTo>
                  <a:cubicBezTo>
                    <a:pt x="0" y="0"/>
                    <a:pt x="95" y="667"/>
                    <a:pt x="191" y="952"/>
                  </a:cubicBezTo>
                  <a:cubicBezTo>
                    <a:pt x="2096" y="8096"/>
                    <a:pt x="1143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58E181C-74F7-3287-6BDB-8F44C93AE016}"/>
                </a:ext>
              </a:extLst>
            </p:cNvPr>
            <p:cNvSpPr/>
            <p:nvPr/>
          </p:nvSpPr>
          <p:spPr>
            <a:xfrm>
              <a:off x="7252430" y="2460973"/>
              <a:ext cx="2190" cy="3429"/>
            </a:xfrm>
            <a:custGeom>
              <a:avLst/>
              <a:gdLst>
                <a:gd name="connsiteX0" fmla="*/ 0 w 2190"/>
                <a:gd name="connsiteY0" fmla="*/ 0 h 3429"/>
                <a:gd name="connsiteX1" fmla="*/ 381 w 2190"/>
                <a:gd name="connsiteY1" fmla="*/ 1238 h 3429"/>
                <a:gd name="connsiteX2" fmla="*/ 2191 w 2190"/>
                <a:gd name="connsiteY2" fmla="*/ 3429 h 3429"/>
                <a:gd name="connsiteX3" fmla="*/ 0 w 2190"/>
                <a:gd name="connsiteY3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" h="3429">
                  <a:moveTo>
                    <a:pt x="0" y="0"/>
                  </a:moveTo>
                  <a:cubicBezTo>
                    <a:pt x="0" y="0"/>
                    <a:pt x="286" y="762"/>
                    <a:pt x="381" y="1238"/>
                  </a:cubicBezTo>
                  <a:lnTo>
                    <a:pt x="2191" y="3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51E4FD2-933F-2B9D-7D8A-6D0B66D49844}"/>
                </a:ext>
              </a:extLst>
            </p:cNvPr>
            <p:cNvSpPr/>
            <p:nvPr/>
          </p:nvSpPr>
          <p:spPr>
            <a:xfrm>
              <a:off x="7185850" y="2330576"/>
              <a:ext cx="2762" cy="4762"/>
            </a:xfrm>
            <a:custGeom>
              <a:avLst/>
              <a:gdLst>
                <a:gd name="connsiteX0" fmla="*/ 0 w 2762"/>
                <a:gd name="connsiteY0" fmla="*/ 952 h 4762"/>
                <a:gd name="connsiteX1" fmla="*/ 2762 w 2762"/>
                <a:gd name="connsiteY1" fmla="*/ 4763 h 4762"/>
                <a:gd name="connsiteX2" fmla="*/ 381 w 2762"/>
                <a:gd name="connsiteY2" fmla="*/ 0 h 4762"/>
                <a:gd name="connsiteX3" fmla="*/ 0 w 2762"/>
                <a:gd name="connsiteY3" fmla="*/ 95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2" h="4762">
                  <a:moveTo>
                    <a:pt x="0" y="952"/>
                  </a:moveTo>
                  <a:cubicBezTo>
                    <a:pt x="953" y="2476"/>
                    <a:pt x="1905" y="3810"/>
                    <a:pt x="2762" y="4763"/>
                  </a:cubicBezTo>
                  <a:cubicBezTo>
                    <a:pt x="2096" y="3429"/>
                    <a:pt x="1333" y="1905"/>
                    <a:pt x="381" y="0"/>
                  </a:cubicBezTo>
                  <a:cubicBezTo>
                    <a:pt x="381" y="667"/>
                    <a:pt x="191" y="857"/>
                    <a:pt x="0" y="95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99C3D8D-8B03-C0C1-E78C-8BD58D2C4D70}"/>
                </a:ext>
              </a:extLst>
            </p:cNvPr>
            <p:cNvSpPr/>
            <p:nvPr/>
          </p:nvSpPr>
          <p:spPr>
            <a:xfrm>
              <a:off x="7307484" y="2639472"/>
              <a:ext cx="3048" cy="3806"/>
            </a:xfrm>
            <a:custGeom>
              <a:avLst/>
              <a:gdLst>
                <a:gd name="connsiteX0" fmla="*/ 3048 w 3048"/>
                <a:gd name="connsiteY0" fmla="*/ 3143 h 3806"/>
                <a:gd name="connsiteX1" fmla="*/ 0 w 3048"/>
                <a:gd name="connsiteY1" fmla="*/ 0 h 3806"/>
                <a:gd name="connsiteX2" fmla="*/ 3048 w 3048"/>
                <a:gd name="connsiteY2" fmla="*/ 3143 h 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" h="3806">
                  <a:moveTo>
                    <a:pt x="3048" y="3143"/>
                  </a:moveTo>
                  <a:cubicBezTo>
                    <a:pt x="1429" y="857"/>
                    <a:pt x="571" y="0"/>
                    <a:pt x="0" y="0"/>
                  </a:cubicBezTo>
                  <a:cubicBezTo>
                    <a:pt x="762" y="3048"/>
                    <a:pt x="1619" y="4858"/>
                    <a:pt x="3048" y="3143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72" name="Graphic 28">
            <a:extLst>
              <a:ext uri="{FF2B5EF4-FFF2-40B4-BE49-F238E27FC236}">
                <a16:creationId xmlns:a16="http://schemas.microsoft.com/office/drawing/2014/main" id="{FB6B3753-6A87-A7D4-7A61-A029DE1E103B}"/>
              </a:ext>
            </a:extLst>
          </p:cNvPr>
          <p:cNvGrpSpPr/>
          <p:nvPr/>
        </p:nvGrpSpPr>
        <p:grpSpPr>
          <a:xfrm rot="11429373" flipH="1">
            <a:off x="445141" y="3492507"/>
            <a:ext cx="790599" cy="1777328"/>
            <a:chOff x="4838795" y="2663501"/>
            <a:chExt cx="734569" cy="2232824"/>
          </a:xfrm>
          <a:solidFill>
            <a:srgbClr val="3F3F3F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6B4CCDE-6390-BF87-CEA0-7059F487124A}"/>
                </a:ext>
              </a:extLst>
            </p:cNvPr>
            <p:cNvSpPr/>
            <p:nvPr/>
          </p:nvSpPr>
          <p:spPr>
            <a:xfrm>
              <a:off x="4907851" y="3208400"/>
              <a:ext cx="857" cy="1333"/>
            </a:xfrm>
            <a:custGeom>
              <a:avLst/>
              <a:gdLst>
                <a:gd name="connsiteX0" fmla="*/ 857 w 857"/>
                <a:gd name="connsiteY0" fmla="*/ 1333 h 1333"/>
                <a:gd name="connsiteX1" fmla="*/ 0 w 857"/>
                <a:gd name="connsiteY1" fmla="*/ 0 h 1333"/>
                <a:gd name="connsiteX2" fmla="*/ 857 w 857"/>
                <a:gd name="connsiteY2" fmla="*/ 1333 h 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" h="1333">
                  <a:moveTo>
                    <a:pt x="857" y="1333"/>
                  </a:moveTo>
                  <a:cubicBezTo>
                    <a:pt x="762" y="762"/>
                    <a:pt x="476" y="381"/>
                    <a:pt x="0" y="0"/>
                  </a:cubicBezTo>
                  <a:cubicBezTo>
                    <a:pt x="190" y="953"/>
                    <a:pt x="476" y="1333"/>
                    <a:pt x="857" y="1333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80D8A7F-81EE-6375-9444-C6786A98E322}"/>
                </a:ext>
              </a:extLst>
            </p:cNvPr>
            <p:cNvSpPr/>
            <p:nvPr/>
          </p:nvSpPr>
          <p:spPr>
            <a:xfrm>
              <a:off x="4838795" y="3609212"/>
              <a:ext cx="857" cy="4762"/>
            </a:xfrm>
            <a:custGeom>
              <a:avLst/>
              <a:gdLst>
                <a:gd name="connsiteX0" fmla="*/ 857 w 857"/>
                <a:gd name="connsiteY0" fmla="*/ 4763 h 4762"/>
                <a:gd name="connsiteX1" fmla="*/ 0 w 857"/>
                <a:gd name="connsiteY1" fmla="*/ 0 h 4762"/>
                <a:gd name="connsiteX2" fmla="*/ 857 w 857"/>
                <a:gd name="connsiteY2" fmla="*/ 4763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" h="4762">
                  <a:moveTo>
                    <a:pt x="857" y="4763"/>
                  </a:moveTo>
                  <a:lnTo>
                    <a:pt x="0" y="0"/>
                  </a:lnTo>
                  <a:cubicBezTo>
                    <a:pt x="191" y="3143"/>
                    <a:pt x="476" y="4382"/>
                    <a:pt x="857" y="4763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6A40E1B-DD8E-5075-0767-95803A36F5B4}"/>
                </a:ext>
              </a:extLst>
            </p:cNvPr>
            <p:cNvSpPr/>
            <p:nvPr/>
          </p:nvSpPr>
          <p:spPr>
            <a:xfrm>
              <a:off x="5018722" y="2976657"/>
              <a:ext cx="9525" cy="14382"/>
            </a:xfrm>
            <a:custGeom>
              <a:avLst/>
              <a:gdLst>
                <a:gd name="connsiteX0" fmla="*/ 0 w 9525"/>
                <a:gd name="connsiteY0" fmla="*/ 13716 h 14382"/>
                <a:gd name="connsiteX1" fmla="*/ 0 w 9525"/>
                <a:gd name="connsiteY1" fmla="*/ 14383 h 14382"/>
                <a:gd name="connsiteX2" fmla="*/ 9525 w 9525"/>
                <a:gd name="connsiteY2" fmla="*/ 0 h 14382"/>
                <a:gd name="connsiteX3" fmla="*/ 0 w 9525"/>
                <a:gd name="connsiteY3" fmla="*/ 13716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4382">
                  <a:moveTo>
                    <a:pt x="0" y="13716"/>
                  </a:moveTo>
                  <a:cubicBezTo>
                    <a:pt x="0" y="13716"/>
                    <a:pt x="0" y="14097"/>
                    <a:pt x="0" y="14383"/>
                  </a:cubicBezTo>
                  <a:cubicBezTo>
                    <a:pt x="2096" y="11240"/>
                    <a:pt x="4953" y="6953"/>
                    <a:pt x="9525" y="0"/>
                  </a:cubicBezTo>
                  <a:lnTo>
                    <a:pt x="0" y="13716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C9EE022-29E9-4F8B-042B-932153FAAF44}"/>
                </a:ext>
              </a:extLst>
            </p:cNvPr>
            <p:cNvSpPr/>
            <p:nvPr/>
          </p:nvSpPr>
          <p:spPr>
            <a:xfrm>
              <a:off x="5110448" y="4434268"/>
              <a:ext cx="3047" cy="4571"/>
            </a:xfrm>
            <a:custGeom>
              <a:avLst/>
              <a:gdLst>
                <a:gd name="connsiteX0" fmla="*/ 3048 w 3047"/>
                <a:gd name="connsiteY0" fmla="*/ 4572 h 4571"/>
                <a:gd name="connsiteX1" fmla="*/ 0 w 3047"/>
                <a:gd name="connsiteY1" fmla="*/ 0 h 4571"/>
                <a:gd name="connsiteX2" fmla="*/ 3048 w 3047"/>
                <a:gd name="connsiteY2" fmla="*/ 4572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7" h="4571">
                  <a:moveTo>
                    <a:pt x="3048" y="4572"/>
                  </a:moveTo>
                  <a:lnTo>
                    <a:pt x="0" y="0"/>
                  </a:lnTo>
                  <a:cubicBezTo>
                    <a:pt x="1333" y="2096"/>
                    <a:pt x="2095" y="3524"/>
                    <a:pt x="3048" y="457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88539AF-4122-7E4E-78BD-10D731E68986}"/>
                </a:ext>
              </a:extLst>
            </p:cNvPr>
            <p:cNvSpPr/>
            <p:nvPr/>
          </p:nvSpPr>
          <p:spPr>
            <a:xfrm>
              <a:off x="4897850" y="3966971"/>
              <a:ext cx="2857" cy="6477"/>
            </a:xfrm>
            <a:custGeom>
              <a:avLst/>
              <a:gdLst>
                <a:gd name="connsiteX0" fmla="*/ 0 w 2857"/>
                <a:gd name="connsiteY0" fmla="*/ 0 h 6477"/>
                <a:gd name="connsiteX1" fmla="*/ 2858 w 2857"/>
                <a:gd name="connsiteY1" fmla="*/ 6477 h 6477"/>
                <a:gd name="connsiteX2" fmla="*/ 0 w 2857"/>
                <a:gd name="connsiteY2" fmla="*/ 0 h 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6477">
                  <a:moveTo>
                    <a:pt x="0" y="0"/>
                  </a:moveTo>
                  <a:cubicBezTo>
                    <a:pt x="952" y="1429"/>
                    <a:pt x="1905" y="4000"/>
                    <a:pt x="2858" y="6477"/>
                  </a:cubicBezTo>
                  <a:cubicBezTo>
                    <a:pt x="2000" y="3239"/>
                    <a:pt x="1143" y="667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C8C4BE1-F040-0A50-53E2-9ECD3BD3EA27}"/>
                </a:ext>
              </a:extLst>
            </p:cNvPr>
            <p:cNvSpPr/>
            <p:nvPr/>
          </p:nvSpPr>
          <p:spPr>
            <a:xfrm>
              <a:off x="5108733" y="2900838"/>
              <a:ext cx="5619" cy="4346"/>
            </a:xfrm>
            <a:custGeom>
              <a:avLst/>
              <a:gdLst>
                <a:gd name="connsiteX0" fmla="*/ 5620 w 5619"/>
                <a:gd name="connsiteY0" fmla="*/ 0 h 4346"/>
                <a:gd name="connsiteX1" fmla="*/ 0 w 5619"/>
                <a:gd name="connsiteY1" fmla="*/ 4286 h 4346"/>
                <a:gd name="connsiteX2" fmla="*/ 5620 w 5619"/>
                <a:gd name="connsiteY2" fmla="*/ 0 h 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19" h="4346">
                  <a:moveTo>
                    <a:pt x="5620" y="0"/>
                  </a:moveTo>
                  <a:lnTo>
                    <a:pt x="0" y="4286"/>
                  </a:lnTo>
                  <a:cubicBezTo>
                    <a:pt x="667" y="4667"/>
                    <a:pt x="2857" y="3238"/>
                    <a:pt x="562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97B4A9F-18B8-A28E-C8FC-77433338D3F5}"/>
                </a:ext>
              </a:extLst>
            </p:cNvPr>
            <p:cNvSpPr/>
            <p:nvPr/>
          </p:nvSpPr>
          <p:spPr>
            <a:xfrm>
              <a:off x="5273847" y="2716529"/>
              <a:ext cx="811" cy="308"/>
            </a:xfrm>
            <a:custGeom>
              <a:avLst/>
              <a:gdLst>
                <a:gd name="connsiteX0" fmla="*/ 812 w 811"/>
                <a:gd name="connsiteY0" fmla="*/ 0 h 308"/>
                <a:gd name="connsiteX1" fmla="*/ 50 w 811"/>
                <a:gd name="connsiteY1" fmla="*/ 95 h 308"/>
                <a:gd name="connsiteX2" fmla="*/ 812 w 811"/>
                <a:gd name="connsiteY2" fmla="*/ 0 h 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1" h="308">
                  <a:moveTo>
                    <a:pt x="812" y="0"/>
                  </a:moveTo>
                  <a:cubicBezTo>
                    <a:pt x="812" y="0"/>
                    <a:pt x="431" y="0"/>
                    <a:pt x="50" y="95"/>
                  </a:cubicBezTo>
                  <a:cubicBezTo>
                    <a:pt x="-141" y="476"/>
                    <a:pt x="240" y="286"/>
                    <a:pt x="812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CBB0B21-7E25-5CCA-9D24-FD6B785C4656}"/>
                </a:ext>
              </a:extLst>
            </p:cNvPr>
            <p:cNvSpPr/>
            <p:nvPr/>
          </p:nvSpPr>
          <p:spPr>
            <a:xfrm>
              <a:off x="5196649" y="2778441"/>
              <a:ext cx="4322" cy="5429"/>
            </a:xfrm>
            <a:custGeom>
              <a:avLst/>
              <a:gdLst>
                <a:gd name="connsiteX0" fmla="*/ 4286 w 4322"/>
                <a:gd name="connsiteY0" fmla="*/ 0 h 5429"/>
                <a:gd name="connsiteX1" fmla="*/ 0 w 4322"/>
                <a:gd name="connsiteY1" fmla="*/ 5429 h 5429"/>
                <a:gd name="connsiteX2" fmla="*/ 4286 w 4322"/>
                <a:gd name="connsiteY2" fmla="*/ 0 h 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2" h="5429">
                  <a:moveTo>
                    <a:pt x="4286" y="0"/>
                  </a:moveTo>
                  <a:cubicBezTo>
                    <a:pt x="2953" y="1619"/>
                    <a:pt x="1524" y="3524"/>
                    <a:pt x="0" y="5429"/>
                  </a:cubicBezTo>
                  <a:cubicBezTo>
                    <a:pt x="2000" y="3334"/>
                    <a:pt x="4667" y="667"/>
                    <a:pt x="4286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5DF5F19-F36A-D9A3-A49C-A481D106383C}"/>
                </a:ext>
              </a:extLst>
            </p:cNvPr>
            <p:cNvSpPr/>
            <p:nvPr/>
          </p:nvSpPr>
          <p:spPr>
            <a:xfrm>
              <a:off x="5194601" y="2783966"/>
              <a:ext cx="2047" cy="2666"/>
            </a:xfrm>
            <a:custGeom>
              <a:avLst/>
              <a:gdLst>
                <a:gd name="connsiteX0" fmla="*/ 47 w 2047"/>
                <a:gd name="connsiteY0" fmla="*/ 2667 h 2666"/>
                <a:gd name="connsiteX1" fmla="*/ 2048 w 2047"/>
                <a:gd name="connsiteY1" fmla="*/ 0 h 2666"/>
                <a:gd name="connsiteX2" fmla="*/ 47 w 2047"/>
                <a:gd name="connsiteY2" fmla="*/ 2667 h 2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7" h="2666">
                  <a:moveTo>
                    <a:pt x="47" y="2667"/>
                  </a:moveTo>
                  <a:cubicBezTo>
                    <a:pt x="714" y="1810"/>
                    <a:pt x="1381" y="952"/>
                    <a:pt x="2048" y="0"/>
                  </a:cubicBezTo>
                  <a:cubicBezTo>
                    <a:pt x="809" y="1333"/>
                    <a:pt x="-238" y="2477"/>
                    <a:pt x="47" y="266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0651032-58F5-7F93-2D18-19D86EEBB061}"/>
                </a:ext>
              </a:extLst>
            </p:cNvPr>
            <p:cNvSpPr/>
            <p:nvPr/>
          </p:nvSpPr>
          <p:spPr>
            <a:xfrm>
              <a:off x="5324760" y="2686239"/>
              <a:ext cx="8477" cy="17430"/>
            </a:xfrm>
            <a:custGeom>
              <a:avLst/>
              <a:gdLst>
                <a:gd name="connsiteX0" fmla="*/ 0 w 8477"/>
                <a:gd name="connsiteY0" fmla="*/ 17431 h 17430"/>
                <a:gd name="connsiteX1" fmla="*/ 8477 w 8477"/>
                <a:gd name="connsiteY1" fmla="*/ 0 h 17430"/>
                <a:gd name="connsiteX2" fmla="*/ 0 w 8477"/>
                <a:gd name="connsiteY2" fmla="*/ 17431 h 1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77" h="17430">
                  <a:moveTo>
                    <a:pt x="0" y="17431"/>
                  </a:moveTo>
                  <a:cubicBezTo>
                    <a:pt x="3905" y="11621"/>
                    <a:pt x="5906" y="5810"/>
                    <a:pt x="8477" y="0"/>
                  </a:cubicBezTo>
                  <a:lnTo>
                    <a:pt x="0" y="17431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BC7AAD1-DD0E-5A9E-C0FE-BC13F0D54FB8}"/>
                </a:ext>
              </a:extLst>
            </p:cNvPr>
            <p:cNvSpPr/>
            <p:nvPr/>
          </p:nvSpPr>
          <p:spPr>
            <a:xfrm>
              <a:off x="5552027" y="4731237"/>
              <a:ext cx="571" cy="1639"/>
            </a:xfrm>
            <a:custGeom>
              <a:avLst/>
              <a:gdLst>
                <a:gd name="connsiteX0" fmla="*/ 0 w 571"/>
                <a:gd name="connsiteY0" fmla="*/ 20 h 1639"/>
                <a:gd name="connsiteX1" fmla="*/ 571 w 571"/>
                <a:gd name="connsiteY1" fmla="*/ 1640 h 1639"/>
                <a:gd name="connsiteX2" fmla="*/ 0 w 571"/>
                <a:gd name="connsiteY2" fmla="*/ 20 h 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" h="1639">
                  <a:moveTo>
                    <a:pt x="0" y="20"/>
                  </a:moveTo>
                  <a:lnTo>
                    <a:pt x="571" y="1640"/>
                  </a:lnTo>
                  <a:cubicBezTo>
                    <a:pt x="571" y="116"/>
                    <a:pt x="286" y="-75"/>
                    <a:pt x="0" y="2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17D6355-E16E-586D-AA05-C51B97CAC13F}"/>
                </a:ext>
              </a:extLst>
            </p:cNvPr>
            <p:cNvSpPr/>
            <p:nvPr/>
          </p:nvSpPr>
          <p:spPr>
            <a:xfrm>
              <a:off x="5316283" y="2683858"/>
              <a:ext cx="3047" cy="4000"/>
            </a:xfrm>
            <a:custGeom>
              <a:avLst/>
              <a:gdLst>
                <a:gd name="connsiteX0" fmla="*/ 0 w 3047"/>
                <a:gd name="connsiteY0" fmla="*/ 4001 h 4000"/>
                <a:gd name="connsiteX1" fmla="*/ 3048 w 3047"/>
                <a:gd name="connsiteY1" fmla="*/ 0 h 4000"/>
                <a:gd name="connsiteX2" fmla="*/ 0 w 3047"/>
                <a:gd name="connsiteY2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7" h="4000">
                  <a:moveTo>
                    <a:pt x="0" y="4001"/>
                  </a:moveTo>
                  <a:lnTo>
                    <a:pt x="3048" y="0"/>
                  </a:lnTo>
                  <a:cubicBezTo>
                    <a:pt x="1810" y="1334"/>
                    <a:pt x="857" y="2667"/>
                    <a:pt x="0" y="4001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C8744E0-140E-5191-38A3-097B54B6A71E}"/>
                </a:ext>
              </a:extLst>
            </p:cNvPr>
            <p:cNvSpPr/>
            <p:nvPr/>
          </p:nvSpPr>
          <p:spPr>
            <a:xfrm>
              <a:off x="5034664" y="3008947"/>
              <a:ext cx="9871" cy="18954"/>
            </a:xfrm>
            <a:custGeom>
              <a:avLst/>
              <a:gdLst>
                <a:gd name="connsiteX0" fmla="*/ 9871 w 9871"/>
                <a:gd name="connsiteY0" fmla="*/ 0 h 18954"/>
                <a:gd name="connsiteX1" fmla="*/ 155 w 9871"/>
                <a:gd name="connsiteY1" fmla="*/ 18955 h 18954"/>
                <a:gd name="connsiteX2" fmla="*/ 9871 w 9871"/>
                <a:gd name="connsiteY2" fmla="*/ 0 h 1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71" h="18954">
                  <a:moveTo>
                    <a:pt x="9871" y="0"/>
                  </a:moveTo>
                  <a:cubicBezTo>
                    <a:pt x="7585" y="6858"/>
                    <a:pt x="-1274" y="18193"/>
                    <a:pt x="155" y="18955"/>
                  </a:cubicBezTo>
                  <a:cubicBezTo>
                    <a:pt x="3679" y="12478"/>
                    <a:pt x="9966" y="4000"/>
                    <a:pt x="987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6CDCC0E-35D6-C772-C989-78D2113FCF5B}"/>
                </a:ext>
              </a:extLst>
            </p:cNvPr>
            <p:cNvSpPr/>
            <p:nvPr/>
          </p:nvSpPr>
          <p:spPr>
            <a:xfrm>
              <a:off x="5491448" y="4640865"/>
              <a:ext cx="666" cy="380"/>
            </a:xfrm>
            <a:custGeom>
              <a:avLst/>
              <a:gdLst>
                <a:gd name="connsiteX0" fmla="*/ 667 w 666"/>
                <a:gd name="connsiteY0" fmla="*/ 0 h 380"/>
                <a:gd name="connsiteX1" fmla="*/ 0 w 666"/>
                <a:gd name="connsiteY1" fmla="*/ 381 h 380"/>
                <a:gd name="connsiteX2" fmla="*/ 667 w 666"/>
                <a:gd name="connsiteY2" fmla="*/ 0 h 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" h="380">
                  <a:moveTo>
                    <a:pt x="667" y="0"/>
                  </a:moveTo>
                  <a:lnTo>
                    <a:pt x="0" y="381"/>
                  </a:lnTo>
                  <a:cubicBezTo>
                    <a:pt x="0" y="381"/>
                    <a:pt x="476" y="190"/>
                    <a:pt x="667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98F436D-56E7-293A-17D8-A6FF2BAC3DD9}"/>
                </a:ext>
              </a:extLst>
            </p:cNvPr>
            <p:cNvSpPr/>
            <p:nvPr/>
          </p:nvSpPr>
          <p:spPr>
            <a:xfrm>
              <a:off x="5312759" y="2687859"/>
              <a:ext cx="3524" cy="4667"/>
            </a:xfrm>
            <a:custGeom>
              <a:avLst/>
              <a:gdLst>
                <a:gd name="connsiteX0" fmla="*/ 3524 w 3524"/>
                <a:gd name="connsiteY0" fmla="*/ 0 h 4667"/>
                <a:gd name="connsiteX1" fmla="*/ 0 w 3524"/>
                <a:gd name="connsiteY1" fmla="*/ 4667 h 4667"/>
                <a:gd name="connsiteX2" fmla="*/ 1715 w 3524"/>
                <a:gd name="connsiteY2" fmla="*/ 3715 h 4667"/>
                <a:gd name="connsiteX3" fmla="*/ 3524 w 3524"/>
                <a:gd name="connsiteY3" fmla="*/ 95 h 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" h="4667">
                  <a:moveTo>
                    <a:pt x="3524" y="0"/>
                  </a:moveTo>
                  <a:lnTo>
                    <a:pt x="0" y="4667"/>
                  </a:lnTo>
                  <a:cubicBezTo>
                    <a:pt x="572" y="4477"/>
                    <a:pt x="1143" y="4000"/>
                    <a:pt x="1715" y="3715"/>
                  </a:cubicBezTo>
                  <a:cubicBezTo>
                    <a:pt x="2191" y="2476"/>
                    <a:pt x="2762" y="1238"/>
                    <a:pt x="3524" y="9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83C4FC0-5C00-856B-1F86-BE75A54F7AB3}"/>
                </a:ext>
              </a:extLst>
            </p:cNvPr>
            <p:cNvSpPr/>
            <p:nvPr/>
          </p:nvSpPr>
          <p:spPr>
            <a:xfrm>
              <a:off x="5204174" y="4129849"/>
              <a:ext cx="1143" cy="1619"/>
            </a:xfrm>
            <a:custGeom>
              <a:avLst/>
              <a:gdLst>
                <a:gd name="connsiteX0" fmla="*/ 0 w 1143"/>
                <a:gd name="connsiteY0" fmla="*/ 0 h 1619"/>
                <a:gd name="connsiteX1" fmla="*/ 95 w 1143"/>
                <a:gd name="connsiteY1" fmla="*/ 286 h 1619"/>
                <a:gd name="connsiteX2" fmla="*/ 1143 w 1143"/>
                <a:gd name="connsiteY2" fmla="*/ 1619 h 1619"/>
                <a:gd name="connsiteX3" fmla="*/ 0 w 1143"/>
                <a:gd name="connsiteY3" fmla="*/ 95 h 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" h="1619">
                  <a:moveTo>
                    <a:pt x="0" y="0"/>
                  </a:moveTo>
                  <a:cubicBezTo>
                    <a:pt x="0" y="0"/>
                    <a:pt x="0" y="95"/>
                    <a:pt x="95" y="286"/>
                  </a:cubicBezTo>
                  <a:cubicBezTo>
                    <a:pt x="476" y="762"/>
                    <a:pt x="762" y="1143"/>
                    <a:pt x="1143" y="1619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AF768EA-A121-3193-3590-4EAC99A33D37}"/>
                </a:ext>
              </a:extLst>
            </p:cNvPr>
            <p:cNvSpPr/>
            <p:nvPr/>
          </p:nvSpPr>
          <p:spPr>
            <a:xfrm>
              <a:off x="5187029" y="4090034"/>
              <a:ext cx="4667" cy="7905"/>
            </a:xfrm>
            <a:custGeom>
              <a:avLst/>
              <a:gdLst>
                <a:gd name="connsiteX0" fmla="*/ 0 w 4667"/>
                <a:gd name="connsiteY0" fmla="*/ 0 h 7905"/>
                <a:gd name="connsiteX1" fmla="*/ 4667 w 4667"/>
                <a:gd name="connsiteY1" fmla="*/ 7906 h 7905"/>
                <a:gd name="connsiteX2" fmla="*/ 0 w 4667"/>
                <a:gd name="connsiteY2" fmla="*/ 0 h 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67" h="7905">
                  <a:moveTo>
                    <a:pt x="0" y="0"/>
                  </a:moveTo>
                  <a:cubicBezTo>
                    <a:pt x="1524" y="2572"/>
                    <a:pt x="3048" y="5144"/>
                    <a:pt x="4667" y="7906"/>
                  </a:cubicBezTo>
                  <a:cubicBezTo>
                    <a:pt x="2572" y="3429"/>
                    <a:pt x="1143" y="1333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CA50FA7-C4A4-7E9B-931A-8BF71C255FB2}"/>
                </a:ext>
              </a:extLst>
            </p:cNvPr>
            <p:cNvSpPr/>
            <p:nvPr/>
          </p:nvSpPr>
          <p:spPr>
            <a:xfrm>
              <a:off x="5333142" y="2676524"/>
              <a:ext cx="4953" cy="9810"/>
            </a:xfrm>
            <a:custGeom>
              <a:avLst/>
              <a:gdLst>
                <a:gd name="connsiteX0" fmla="*/ 0 w 4953"/>
                <a:gd name="connsiteY0" fmla="*/ 9811 h 9810"/>
                <a:gd name="connsiteX1" fmla="*/ 4953 w 4953"/>
                <a:gd name="connsiteY1" fmla="*/ 0 h 9810"/>
                <a:gd name="connsiteX2" fmla="*/ 0 w 4953"/>
                <a:gd name="connsiteY2" fmla="*/ 9811 h 9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3" h="9810">
                  <a:moveTo>
                    <a:pt x="0" y="9811"/>
                  </a:moveTo>
                  <a:lnTo>
                    <a:pt x="4953" y="0"/>
                  </a:lnTo>
                  <a:cubicBezTo>
                    <a:pt x="2953" y="3334"/>
                    <a:pt x="1429" y="6667"/>
                    <a:pt x="0" y="9811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84F4279-FB1B-6730-D01B-2B3B1C90B3EE}"/>
                </a:ext>
              </a:extLst>
            </p:cNvPr>
            <p:cNvSpPr/>
            <p:nvPr/>
          </p:nvSpPr>
          <p:spPr>
            <a:xfrm>
              <a:off x="5048154" y="3663790"/>
              <a:ext cx="571" cy="4095"/>
            </a:xfrm>
            <a:custGeom>
              <a:avLst/>
              <a:gdLst>
                <a:gd name="connsiteX0" fmla="*/ 0 w 571"/>
                <a:gd name="connsiteY0" fmla="*/ 0 h 4095"/>
                <a:gd name="connsiteX1" fmla="*/ 571 w 571"/>
                <a:gd name="connsiteY1" fmla="*/ 4096 h 4095"/>
                <a:gd name="connsiteX2" fmla="*/ 0 w 571"/>
                <a:gd name="connsiteY2" fmla="*/ 0 h 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" h="4095">
                  <a:moveTo>
                    <a:pt x="0" y="0"/>
                  </a:moveTo>
                  <a:cubicBezTo>
                    <a:pt x="0" y="1429"/>
                    <a:pt x="381" y="2762"/>
                    <a:pt x="571" y="4096"/>
                  </a:cubicBezTo>
                  <a:cubicBezTo>
                    <a:pt x="381" y="2286"/>
                    <a:pt x="191" y="953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95018AB-ACEB-8475-89FC-E13922835040}"/>
                </a:ext>
              </a:extLst>
            </p:cNvPr>
            <p:cNvSpPr/>
            <p:nvPr/>
          </p:nvSpPr>
          <p:spPr>
            <a:xfrm>
              <a:off x="4888317" y="3930790"/>
              <a:ext cx="1055" cy="3891"/>
            </a:xfrm>
            <a:custGeom>
              <a:avLst/>
              <a:gdLst>
                <a:gd name="connsiteX0" fmla="*/ 1055 w 1055"/>
                <a:gd name="connsiteY0" fmla="*/ 3892 h 3891"/>
                <a:gd name="connsiteX1" fmla="*/ 388 w 1055"/>
                <a:gd name="connsiteY1" fmla="*/ 82 h 3891"/>
                <a:gd name="connsiteX2" fmla="*/ 1055 w 1055"/>
                <a:gd name="connsiteY2" fmla="*/ 3892 h 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5" h="3891">
                  <a:moveTo>
                    <a:pt x="1055" y="3892"/>
                  </a:moveTo>
                  <a:cubicBezTo>
                    <a:pt x="865" y="2844"/>
                    <a:pt x="674" y="1320"/>
                    <a:pt x="388" y="82"/>
                  </a:cubicBezTo>
                  <a:cubicBezTo>
                    <a:pt x="-88" y="-204"/>
                    <a:pt x="-374" y="82"/>
                    <a:pt x="1055" y="389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B9F585A-3DBB-3B1C-5546-DF495E408C02}"/>
                </a:ext>
              </a:extLst>
            </p:cNvPr>
            <p:cNvSpPr/>
            <p:nvPr/>
          </p:nvSpPr>
          <p:spPr>
            <a:xfrm>
              <a:off x="5050631" y="4217478"/>
              <a:ext cx="95" cy="95"/>
            </a:xfrm>
            <a:custGeom>
              <a:avLst/>
              <a:gdLst>
                <a:gd name="connsiteX0" fmla="*/ 0 w 95"/>
                <a:gd name="connsiteY0" fmla="*/ 0 h 95"/>
                <a:gd name="connsiteX1" fmla="*/ 95 w 95"/>
                <a:gd name="connsiteY1" fmla="*/ 95 h 95"/>
                <a:gd name="connsiteX2" fmla="*/ 95 w 95"/>
                <a:gd name="connsiteY2" fmla="*/ 95 h 95"/>
                <a:gd name="connsiteX3" fmla="*/ 0 w 95"/>
                <a:gd name="connsiteY3" fmla="*/ 0 h 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" h="95">
                  <a:moveTo>
                    <a:pt x="0" y="0"/>
                  </a:moveTo>
                  <a:lnTo>
                    <a:pt x="95" y="95"/>
                  </a:lnTo>
                  <a:lnTo>
                    <a:pt x="95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D0BFCEF-457F-CC81-365C-DE15CC655A4F}"/>
                </a:ext>
              </a:extLst>
            </p:cNvPr>
            <p:cNvSpPr/>
            <p:nvPr/>
          </p:nvSpPr>
          <p:spPr>
            <a:xfrm>
              <a:off x="5041106" y="4203286"/>
              <a:ext cx="9525" cy="14192"/>
            </a:xfrm>
            <a:custGeom>
              <a:avLst/>
              <a:gdLst>
                <a:gd name="connsiteX0" fmla="*/ 0 w 9525"/>
                <a:gd name="connsiteY0" fmla="*/ 0 h 14192"/>
                <a:gd name="connsiteX1" fmla="*/ 9525 w 9525"/>
                <a:gd name="connsiteY1" fmla="*/ 14192 h 14192"/>
                <a:gd name="connsiteX2" fmla="*/ 0 w 9525"/>
                <a:gd name="connsiteY2" fmla="*/ 0 h 1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4192">
                  <a:moveTo>
                    <a:pt x="0" y="0"/>
                  </a:moveTo>
                  <a:cubicBezTo>
                    <a:pt x="2000" y="4953"/>
                    <a:pt x="6572" y="11240"/>
                    <a:pt x="9525" y="14192"/>
                  </a:cubicBezTo>
                  <a:cubicBezTo>
                    <a:pt x="7144" y="9430"/>
                    <a:pt x="4572" y="5048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9C5E43E-000A-01B0-3744-DF75D733BCF8}"/>
                </a:ext>
              </a:extLst>
            </p:cNvPr>
            <p:cNvSpPr/>
            <p:nvPr/>
          </p:nvSpPr>
          <p:spPr>
            <a:xfrm>
              <a:off x="5065585" y="4248530"/>
              <a:ext cx="761" cy="1905"/>
            </a:xfrm>
            <a:custGeom>
              <a:avLst/>
              <a:gdLst>
                <a:gd name="connsiteX0" fmla="*/ 762 w 761"/>
                <a:gd name="connsiteY0" fmla="*/ 1905 h 1905"/>
                <a:gd name="connsiteX1" fmla="*/ 0 w 761"/>
                <a:gd name="connsiteY1" fmla="*/ 0 h 1905"/>
                <a:gd name="connsiteX2" fmla="*/ 762 w 761"/>
                <a:gd name="connsiteY2" fmla="*/ 1905 h 1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905">
                  <a:moveTo>
                    <a:pt x="762" y="1905"/>
                  </a:moveTo>
                  <a:cubicBezTo>
                    <a:pt x="476" y="1238"/>
                    <a:pt x="286" y="762"/>
                    <a:pt x="0" y="0"/>
                  </a:cubicBezTo>
                  <a:cubicBezTo>
                    <a:pt x="191" y="667"/>
                    <a:pt x="476" y="1238"/>
                    <a:pt x="762" y="190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3DC49F2-6874-F548-F473-4775D63B8DB5}"/>
                </a:ext>
              </a:extLst>
            </p:cNvPr>
            <p:cNvSpPr/>
            <p:nvPr/>
          </p:nvSpPr>
          <p:spPr>
            <a:xfrm>
              <a:off x="4940903" y="3933157"/>
              <a:ext cx="190" cy="190"/>
            </a:xfrm>
            <a:custGeom>
              <a:avLst/>
              <a:gdLst>
                <a:gd name="connsiteX0" fmla="*/ 191 w 190"/>
                <a:gd name="connsiteY0" fmla="*/ 95 h 190"/>
                <a:gd name="connsiteX1" fmla="*/ 0 w 190"/>
                <a:gd name="connsiteY1" fmla="*/ 95 h 190"/>
                <a:gd name="connsiteX2" fmla="*/ 191 w 190"/>
                <a:gd name="connsiteY2" fmla="*/ 191 h 190"/>
                <a:gd name="connsiteX3" fmla="*/ 191 w 190"/>
                <a:gd name="connsiteY3" fmla="*/ 0 h 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190">
                  <a:moveTo>
                    <a:pt x="191" y="95"/>
                  </a:moveTo>
                  <a:cubicBezTo>
                    <a:pt x="191" y="95"/>
                    <a:pt x="95" y="95"/>
                    <a:pt x="0" y="95"/>
                  </a:cubicBezTo>
                  <a:cubicBezTo>
                    <a:pt x="0" y="95"/>
                    <a:pt x="95" y="191"/>
                    <a:pt x="191" y="191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DE84AEF-E9EB-4067-E29E-D67BB19D3A14}"/>
                </a:ext>
              </a:extLst>
            </p:cNvPr>
            <p:cNvSpPr/>
            <p:nvPr/>
          </p:nvSpPr>
          <p:spPr>
            <a:xfrm>
              <a:off x="4961572" y="3997546"/>
              <a:ext cx="761" cy="4667"/>
            </a:xfrm>
            <a:custGeom>
              <a:avLst/>
              <a:gdLst>
                <a:gd name="connsiteX0" fmla="*/ 0 w 761"/>
                <a:gd name="connsiteY0" fmla="*/ 0 h 4667"/>
                <a:gd name="connsiteX1" fmla="*/ 762 w 761"/>
                <a:gd name="connsiteY1" fmla="*/ 4667 h 4667"/>
                <a:gd name="connsiteX2" fmla="*/ 0 w 761"/>
                <a:gd name="connsiteY2" fmla="*/ 0 h 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4667">
                  <a:moveTo>
                    <a:pt x="0" y="0"/>
                  </a:moveTo>
                  <a:cubicBezTo>
                    <a:pt x="0" y="1238"/>
                    <a:pt x="381" y="2858"/>
                    <a:pt x="762" y="4667"/>
                  </a:cubicBezTo>
                  <a:cubicBezTo>
                    <a:pt x="762" y="3524"/>
                    <a:pt x="476" y="1905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56BB02A-1624-1DB7-2693-F278C766311B}"/>
                </a:ext>
              </a:extLst>
            </p:cNvPr>
            <p:cNvSpPr/>
            <p:nvPr/>
          </p:nvSpPr>
          <p:spPr>
            <a:xfrm>
              <a:off x="5154453" y="4394358"/>
              <a:ext cx="190" cy="285"/>
            </a:xfrm>
            <a:custGeom>
              <a:avLst/>
              <a:gdLst>
                <a:gd name="connsiteX0" fmla="*/ 95 w 190"/>
                <a:gd name="connsiteY0" fmla="*/ 0 h 285"/>
                <a:gd name="connsiteX1" fmla="*/ 0 w 190"/>
                <a:gd name="connsiteY1" fmla="*/ 0 h 285"/>
                <a:gd name="connsiteX2" fmla="*/ 190 w 190"/>
                <a:gd name="connsiteY2" fmla="*/ 286 h 285"/>
                <a:gd name="connsiteX3" fmla="*/ 95 w 190"/>
                <a:gd name="connsiteY3" fmla="*/ 0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95" y="0"/>
                  </a:moveTo>
                  <a:cubicBezTo>
                    <a:pt x="95" y="0"/>
                    <a:pt x="0" y="0"/>
                    <a:pt x="0" y="0"/>
                  </a:cubicBezTo>
                  <a:cubicBezTo>
                    <a:pt x="0" y="95"/>
                    <a:pt x="95" y="190"/>
                    <a:pt x="190" y="286"/>
                  </a:cubicBezTo>
                  <a:cubicBezTo>
                    <a:pt x="190" y="190"/>
                    <a:pt x="190" y="95"/>
                    <a:pt x="9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7FD2DD8-7B4A-F47E-6095-DEE83729000F}"/>
                </a:ext>
              </a:extLst>
            </p:cNvPr>
            <p:cNvSpPr/>
            <p:nvPr/>
          </p:nvSpPr>
          <p:spPr>
            <a:xfrm>
              <a:off x="4838890" y="2663501"/>
              <a:ext cx="734474" cy="2232824"/>
            </a:xfrm>
            <a:custGeom>
              <a:avLst/>
              <a:gdLst>
                <a:gd name="connsiteX0" fmla="*/ 633698 w 734474"/>
                <a:gd name="connsiteY0" fmla="*/ 2122715 h 2232824"/>
                <a:gd name="connsiteX1" fmla="*/ 633508 w 734474"/>
                <a:gd name="connsiteY1" fmla="*/ 2123192 h 2232824"/>
                <a:gd name="connsiteX2" fmla="*/ 609791 w 734474"/>
                <a:gd name="connsiteY2" fmla="*/ 2111952 h 2232824"/>
                <a:gd name="connsiteX3" fmla="*/ 559880 w 734474"/>
                <a:gd name="connsiteY3" fmla="*/ 2088330 h 2232824"/>
                <a:gd name="connsiteX4" fmla="*/ 510254 w 734474"/>
                <a:gd name="connsiteY4" fmla="*/ 2064422 h 2232824"/>
                <a:gd name="connsiteX5" fmla="*/ 507206 w 734474"/>
                <a:gd name="connsiteY5" fmla="*/ 2062898 h 2232824"/>
                <a:gd name="connsiteX6" fmla="*/ 505778 w 734474"/>
                <a:gd name="connsiteY6" fmla="*/ 2062232 h 2232824"/>
                <a:gd name="connsiteX7" fmla="*/ 505587 w 734474"/>
                <a:gd name="connsiteY7" fmla="*/ 2062232 h 2232824"/>
                <a:gd name="connsiteX8" fmla="*/ 505016 w 734474"/>
                <a:gd name="connsiteY8" fmla="*/ 2061946 h 2232824"/>
                <a:gd name="connsiteX9" fmla="*/ 503872 w 734474"/>
                <a:gd name="connsiteY9" fmla="*/ 2061374 h 2232824"/>
                <a:gd name="connsiteX10" fmla="*/ 502063 w 734474"/>
                <a:gd name="connsiteY10" fmla="*/ 2060231 h 2232824"/>
                <a:gd name="connsiteX11" fmla="*/ 496253 w 734474"/>
                <a:gd name="connsiteY11" fmla="*/ 2060136 h 2232824"/>
                <a:gd name="connsiteX12" fmla="*/ 488633 w 734474"/>
                <a:gd name="connsiteY12" fmla="*/ 2064613 h 2232824"/>
                <a:gd name="connsiteX13" fmla="*/ 485489 w 734474"/>
                <a:gd name="connsiteY13" fmla="*/ 2066708 h 2232824"/>
                <a:gd name="connsiteX14" fmla="*/ 483965 w 734474"/>
                <a:gd name="connsiteY14" fmla="*/ 2067661 h 2232824"/>
                <a:gd name="connsiteX15" fmla="*/ 483584 w 734474"/>
                <a:gd name="connsiteY15" fmla="*/ 2067851 h 2232824"/>
                <a:gd name="connsiteX16" fmla="*/ 483394 w 734474"/>
                <a:gd name="connsiteY16" fmla="*/ 2067851 h 2232824"/>
                <a:gd name="connsiteX17" fmla="*/ 483394 w 734474"/>
                <a:gd name="connsiteY17" fmla="*/ 2068042 h 2232824"/>
                <a:gd name="connsiteX18" fmla="*/ 483870 w 734474"/>
                <a:gd name="connsiteY18" fmla="*/ 2067661 h 2232824"/>
                <a:gd name="connsiteX19" fmla="*/ 487490 w 734474"/>
                <a:gd name="connsiteY19" fmla="*/ 2064613 h 2232824"/>
                <a:gd name="connsiteX20" fmla="*/ 494062 w 734474"/>
                <a:gd name="connsiteY20" fmla="*/ 2065565 h 2232824"/>
                <a:gd name="connsiteX21" fmla="*/ 517779 w 734474"/>
                <a:gd name="connsiteY21" fmla="*/ 2044229 h 2232824"/>
                <a:gd name="connsiteX22" fmla="*/ 519398 w 734474"/>
                <a:gd name="connsiteY22" fmla="*/ 2046420 h 2232824"/>
                <a:gd name="connsiteX23" fmla="*/ 525590 w 734474"/>
                <a:gd name="connsiteY23" fmla="*/ 2037467 h 2232824"/>
                <a:gd name="connsiteX24" fmla="*/ 547878 w 734474"/>
                <a:gd name="connsiteY24" fmla="*/ 2020988 h 2232824"/>
                <a:gd name="connsiteX25" fmla="*/ 551117 w 734474"/>
                <a:gd name="connsiteY25" fmla="*/ 2019655 h 2232824"/>
                <a:gd name="connsiteX26" fmla="*/ 506063 w 734474"/>
                <a:gd name="connsiteY26" fmla="*/ 1970029 h 2232824"/>
                <a:gd name="connsiteX27" fmla="*/ 491776 w 734474"/>
                <a:gd name="connsiteY27" fmla="*/ 1953266 h 2232824"/>
                <a:gd name="connsiteX28" fmla="*/ 481394 w 734474"/>
                <a:gd name="connsiteY28" fmla="*/ 1940788 h 2232824"/>
                <a:gd name="connsiteX29" fmla="*/ 463868 w 734474"/>
                <a:gd name="connsiteY29" fmla="*/ 1923643 h 2232824"/>
                <a:gd name="connsiteX30" fmla="*/ 468725 w 734474"/>
                <a:gd name="connsiteY30" fmla="*/ 1925357 h 2232824"/>
                <a:gd name="connsiteX31" fmla="*/ 402431 w 734474"/>
                <a:gd name="connsiteY31" fmla="*/ 1850205 h 2232824"/>
                <a:gd name="connsiteX32" fmla="*/ 405194 w 734474"/>
                <a:gd name="connsiteY32" fmla="*/ 1852872 h 2232824"/>
                <a:gd name="connsiteX33" fmla="*/ 390716 w 734474"/>
                <a:gd name="connsiteY33" fmla="*/ 1835822 h 2232824"/>
                <a:gd name="connsiteX34" fmla="*/ 403193 w 734474"/>
                <a:gd name="connsiteY34" fmla="*/ 1853634 h 2232824"/>
                <a:gd name="connsiteX35" fmla="*/ 389382 w 734474"/>
                <a:gd name="connsiteY35" fmla="*/ 1843633 h 2232824"/>
                <a:gd name="connsiteX36" fmla="*/ 373571 w 734474"/>
                <a:gd name="connsiteY36" fmla="*/ 1823154 h 2232824"/>
                <a:gd name="connsiteX37" fmla="*/ 348806 w 734474"/>
                <a:gd name="connsiteY37" fmla="*/ 1779720 h 2232824"/>
                <a:gd name="connsiteX38" fmla="*/ 326327 w 734474"/>
                <a:gd name="connsiteY38" fmla="*/ 1755431 h 2232824"/>
                <a:gd name="connsiteX39" fmla="*/ 322802 w 734474"/>
                <a:gd name="connsiteY39" fmla="*/ 1741906 h 2232824"/>
                <a:gd name="connsiteX40" fmla="*/ 319373 w 734474"/>
                <a:gd name="connsiteY40" fmla="*/ 1741049 h 2232824"/>
                <a:gd name="connsiteX41" fmla="*/ 315563 w 734474"/>
                <a:gd name="connsiteY41" fmla="*/ 1730857 h 2232824"/>
                <a:gd name="connsiteX42" fmla="*/ 298609 w 734474"/>
                <a:gd name="connsiteY42" fmla="*/ 1706759 h 2232824"/>
                <a:gd name="connsiteX43" fmla="*/ 305657 w 734474"/>
                <a:gd name="connsiteY43" fmla="*/ 1713997 h 2232824"/>
                <a:gd name="connsiteX44" fmla="*/ 286607 w 734474"/>
                <a:gd name="connsiteY44" fmla="*/ 1682851 h 2232824"/>
                <a:gd name="connsiteX45" fmla="*/ 294037 w 734474"/>
                <a:gd name="connsiteY45" fmla="*/ 1693614 h 2232824"/>
                <a:gd name="connsiteX46" fmla="*/ 281750 w 734474"/>
                <a:gd name="connsiteY46" fmla="*/ 1675040 h 2232824"/>
                <a:gd name="connsiteX47" fmla="*/ 282416 w 734474"/>
                <a:gd name="connsiteY47" fmla="*/ 1683898 h 2232824"/>
                <a:gd name="connsiteX48" fmla="*/ 269081 w 734474"/>
                <a:gd name="connsiteY48" fmla="*/ 1661896 h 2232824"/>
                <a:gd name="connsiteX49" fmla="*/ 276035 w 734474"/>
                <a:gd name="connsiteY49" fmla="*/ 1669230 h 2232824"/>
                <a:gd name="connsiteX50" fmla="*/ 258509 w 734474"/>
                <a:gd name="connsiteY50" fmla="*/ 1642751 h 2232824"/>
                <a:gd name="connsiteX51" fmla="*/ 260128 w 734474"/>
                <a:gd name="connsiteY51" fmla="*/ 1643036 h 2232824"/>
                <a:gd name="connsiteX52" fmla="*/ 235268 w 734474"/>
                <a:gd name="connsiteY52" fmla="*/ 1597697 h 2232824"/>
                <a:gd name="connsiteX53" fmla="*/ 237649 w 734474"/>
                <a:gd name="connsiteY53" fmla="*/ 1600745 h 2232824"/>
                <a:gd name="connsiteX54" fmla="*/ 227362 w 734474"/>
                <a:gd name="connsiteY54" fmla="*/ 1586934 h 2232824"/>
                <a:gd name="connsiteX55" fmla="*/ 227838 w 734474"/>
                <a:gd name="connsiteY55" fmla="*/ 1597316 h 2232824"/>
                <a:gd name="connsiteX56" fmla="*/ 203930 w 734474"/>
                <a:gd name="connsiteY56" fmla="*/ 1555311 h 2232824"/>
                <a:gd name="connsiteX57" fmla="*/ 211265 w 734474"/>
                <a:gd name="connsiteY57" fmla="*/ 1566455 h 2232824"/>
                <a:gd name="connsiteX58" fmla="*/ 230886 w 734474"/>
                <a:gd name="connsiteY58" fmla="*/ 1584172 h 2232824"/>
                <a:gd name="connsiteX59" fmla="*/ 222695 w 734474"/>
                <a:gd name="connsiteY59" fmla="*/ 1567979 h 2232824"/>
                <a:gd name="connsiteX60" fmla="*/ 218027 w 734474"/>
                <a:gd name="connsiteY60" fmla="*/ 1567027 h 2232824"/>
                <a:gd name="connsiteX61" fmla="*/ 211646 w 734474"/>
                <a:gd name="connsiteY61" fmla="*/ 1553977 h 2232824"/>
                <a:gd name="connsiteX62" fmla="*/ 206026 w 734474"/>
                <a:gd name="connsiteY62" fmla="*/ 1554930 h 2232824"/>
                <a:gd name="connsiteX63" fmla="*/ 203359 w 734474"/>
                <a:gd name="connsiteY63" fmla="*/ 1544738 h 2232824"/>
                <a:gd name="connsiteX64" fmla="*/ 188595 w 734474"/>
                <a:gd name="connsiteY64" fmla="*/ 1520449 h 2232824"/>
                <a:gd name="connsiteX65" fmla="*/ 192405 w 734474"/>
                <a:gd name="connsiteY65" fmla="*/ 1527022 h 2232824"/>
                <a:gd name="connsiteX66" fmla="*/ 179546 w 734474"/>
                <a:gd name="connsiteY66" fmla="*/ 1489969 h 2232824"/>
                <a:gd name="connsiteX67" fmla="*/ 184595 w 734474"/>
                <a:gd name="connsiteY67" fmla="*/ 1496351 h 2232824"/>
                <a:gd name="connsiteX68" fmla="*/ 183833 w 734474"/>
                <a:gd name="connsiteY68" fmla="*/ 1496351 h 2232824"/>
                <a:gd name="connsiteX69" fmla="*/ 183452 w 734474"/>
                <a:gd name="connsiteY69" fmla="*/ 1487684 h 2232824"/>
                <a:gd name="connsiteX70" fmla="*/ 170878 w 734474"/>
                <a:gd name="connsiteY70" fmla="*/ 1462918 h 2232824"/>
                <a:gd name="connsiteX71" fmla="*/ 169450 w 734474"/>
                <a:gd name="connsiteY71" fmla="*/ 1466633 h 2232824"/>
                <a:gd name="connsiteX72" fmla="*/ 162592 w 734474"/>
                <a:gd name="connsiteY72" fmla="*/ 1439296 h 2232824"/>
                <a:gd name="connsiteX73" fmla="*/ 158401 w 734474"/>
                <a:gd name="connsiteY73" fmla="*/ 1436248 h 2232824"/>
                <a:gd name="connsiteX74" fmla="*/ 146685 w 734474"/>
                <a:gd name="connsiteY74" fmla="*/ 1402339 h 2232824"/>
                <a:gd name="connsiteX75" fmla="*/ 146209 w 734474"/>
                <a:gd name="connsiteY75" fmla="*/ 1384813 h 2232824"/>
                <a:gd name="connsiteX76" fmla="*/ 130874 w 734474"/>
                <a:gd name="connsiteY76" fmla="*/ 1347476 h 2232824"/>
                <a:gd name="connsiteX77" fmla="*/ 144304 w 734474"/>
                <a:gd name="connsiteY77" fmla="*/ 1386718 h 2232824"/>
                <a:gd name="connsiteX78" fmla="*/ 139256 w 734474"/>
                <a:gd name="connsiteY78" fmla="*/ 1381861 h 2232824"/>
                <a:gd name="connsiteX79" fmla="*/ 123444 w 734474"/>
                <a:gd name="connsiteY79" fmla="*/ 1338522 h 2232824"/>
                <a:gd name="connsiteX80" fmla="*/ 122111 w 734474"/>
                <a:gd name="connsiteY80" fmla="*/ 1340808 h 2232824"/>
                <a:gd name="connsiteX81" fmla="*/ 103442 w 734474"/>
                <a:gd name="connsiteY81" fmla="*/ 1294231 h 2232824"/>
                <a:gd name="connsiteX82" fmla="*/ 111633 w 734474"/>
                <a:gd name="connsiteY82" fmla="*/ 1311566 h 2232824"/>
                <a:gd name="connsiteX83" fmla="*/ 102013 w 734474"/>
                <a:gd name="connsiteY83" fmla="*/ 1276800 h 2232824"/>
                <a:gd name="connsiteX84" fmla="*/ 108966 w 734474"/>
                <a:gd name="connsiteY84" fmla="*/ 1292421 h 2232824"/>
                <a:gd name="connsiteX85" fmla="*/ 101441 w 734474"/>
                <a:gd name="connsiteY85" fmla="*/ 1269847 h 2232824"/>
                <a:gd name="connsiteX86" fmla="*/ 101918 w 734474"/>
                <a:gd name="connsiteY86" fmla="*/ 1269751 h 2232824"/>
                <a:gd name="connsiteX87" fmla="*/ 92297 w 734474"/>
                <a:gd name="connsiteY87" fmla="*/ 1238509 h 2232824"/>
                <a:gd name="connsiteX88" fmla="*/ 69628 w 734474"/>
                <a:gd name="connsiteY88" fmla="*/ 1183360 h 2232824"/>
                <a:gd name="connsiteX89" fmla="*/ 71819 w 734474"/>
                <a:gd name="connsiteY89" fmla="*/ 1178311 h 2232824"/>
                <a:gd name="connsiteX90" fmla="*/ 74676 w 734474"/>
                <a:gd name="connsiteY90" fmla="*/ 1187836 h 2232824"/>
                <a:gd name="connsiteX91" fmla="*/ 76105 w 734474"/>
                <a:gd name="connsiteY91" fmla="*/ 1168120 h 2232824"/>
                <a:gd name="connsiteX92" fmla="*/ 71819 w 734474"/>
                <a:gd name="connsiteY92" fmla="*/ 1164310 h 2232824"/>
                <a:gd name="connsiteX93" fmla="*/ 66961 w 734474"/>
                <a:gd name="connsiteY93" fmla="*/ 1139449 h 2232824"/>
                <a:gd name="connsiteX94" fmla="*/ 62675 w 734474"/>
                <a:gd name="connsiteY94" fmla="*/ 1139068 h 2232824"/>
                <a:gd name="connsiteX95" fmla="*/ 57245 w 734474"/>
                <a:gd name="connsiteY95" fmla="*/ 1108588 h 2232824"/>
                <a:gd name="connsiteX96" fmla="*/ 61341 w 734474"/>
                <a:gd name="connsiteY96" fmla="*/ 1114303 h 2232824"/>
                <a:gd name="connsiteX97" fmla="*/ 56674 w 734474"/>
                <a:gd name="connsiteY97" fmla="*/ 1092682 h 2232824"/>
                <a:gd name="connsiteX98" fmla="*/ 49625 w 734474"/>
                <a:gd name="connsiteY98" fmla="*/ 1079347 h 2232824"/>
                <a:gd name="connsiteX99" fmla="*/ 49244 w 734474"/>
                <a:gd name="connsiteY99" fmla="*/ 1063345 h 2232824"/>
                <a:gd name="connsiteX100" fmla="*/ 51530 w 734474"/>
                <a:gd name="connsiteY100" fmla="*/ 1072489 h 2232824"/>
                <a:gd name="connsiteX101" fmla="*/ 48006 w 734474"/>
                <a:gd name="connsiteY101" fmla="*/ 1054296 h 2232824"/>
                <a:gd name="connsiteX102" fmla="*/ 47720 w 734474"/>
                <a:gd name="connsiteY102" fmla="*/ 1032960 h 2232824"/>
                <a:gd name="connsiteX103" fmla="*/ 47244 w 734474"/>
                <a:gd name="connsiteY103" fmla="*/ 1013434 h 2232824"/>
                <a:gd name="connsiteX104" fmla="*/ 43910 w 734474"/>
                <a:gd name="connsiteY104" fmla="*/ 1010957 h 2232824"/>
                <a:gd name="connsiteX105" fmla="*/ 42196 w 734474"/>
                <a:gd name="connsiteY105" fmla="*/ 985716 h 2232824"/>
                <a:gd name="connsiteX106" fmla="*/ 49435 w 734474"/>
                <a:gd name="connsiteY106" fmla="*/ 985621 h 2232824"/>
                <a:gd name="connsiteX107" fmla="*/ 43529 w 734474"/>
                <a:gd name="connsiteY107" fmla="*/ 968095 h 2232824"/>
                <a:gd name="connsiteX108" fmla="*/ 49816 w 734474"/>
                <a:gd name="connsiteY108" fmla="*/ 960760 h 2232824"/>
                <a:gd name="connsiteX109" fmla="*/ 50959 w 734474"/>
                <a:gd name="connsiteY109" fmla="*/ 940186 h 2232824"/>
                <a:gd name="connsiteX110" fmla="*/ 50197 w 734474"/>
                <a:gd name="connsiteY110" fmla="*/ 916183 h 2232824"/>
                <a:gd name="connsiteX111" fmla="*/ 46006 w 734474"/>
                <a:gd name="connsiteY111" fmla="*/ 929423 h 2232824"/>
                <a:gd name="connsiteX112" fmla="*/ 39529 w 734474"/>
                <a:gd name="connsiteY112" fmla="*/ 863796 h 2232824"/>
                <a:gd name="connsiteX113" fmla="*/ 38576 w 734474"/>
                <a:gd name="connsiteY113" fmla="*/ 870749 h 2232824"/>
                <a:gd name="connsiteX114" fmla="*/ 36195 w 734474"/>
                <a:gd name="connsiteY114" fmla="*/ 845889 h 2232824"/>
                <a:gd name="connsiteX115" fmla="*/ 42672 w 734474"/>
                <a:gd name="connsiteY115" fmla="*/ 835030 h 2232824"/>
                <a:gd name="connsiteX116" fmla="*/ 48292 w 734474"/>
                <a:gd name="connsiteY116" fmla="*/ 800169 h 2232824"/>
                <a:gd name="connsiteX117" fmla="*/ 41148 w 734474"/>
                <a:gd name="connsiteY117" fmla="*/ 810456 h 2232824"/>
                <a:gd name="connsiteX118" fmla="*/ 42577 w 734474"/>
                <a:gd name="connsiteY118" fmla="*/ 792168 h 2232824"/>
                <a:gd name="connsiteX119" fmla="*/ 43529 w 734474"/>
                <a:gd name="connsiteY119" fmla="*/ 795311 h 2232824"/>
                <a:gd name="connsiteX120" fmla="*/ 47149 w 734474"/>
                <a:gd name="connsiteY120" fmla="*/ 773594 h 2232824"/>
                <a:gd name="connsiteX121" fmla="*/ 48292 w 734474"/>
                <a:gd name="connsiteY121" fmla="*/ 760354 h 2232824"/>
                <a:gd name="connsiteX122" fmla="*/ 55626 w 734474"/>
                <a:gd name="connsiteY122" fmla="*/ 744638 h 2232824"/>
                <a:gd name="connsiteX123" fmla="*/ 52578 w 734474"/>
                <a:gd name="connsiteY123" fmla="*/ 750829 h 2232824"/>
                <a:gd name="connsiteX124" fmla="*/ 53531 w 734474"/>
                <a:gd name="connsiteY124" fmla="*/ 726255 h 2232824"/>
                <a:gd name="connsiteX125" fmla="*/ 61913 w 734474"/>
                <a:gd name="connsiteY125" fmla="*/ 691393 h 2232824"/>
                <a:gd name="connsiteX126" fmla="*/ 57626 w 734474"/>
                <a:gd name="connsiteY126" fmla="*/ 687012 h 2232824"/>
                <a:gd name="connsiteX127" fmla="*/ 69342 w 734474"/>
                <a:gd name="connsiteY127" fmla="*/ 658342 h 2232824"/>
                <a:gd name="connsiteX128" fmla="*/ 72866 w 734474"/>
                <a:gd name="connsiteY128" fmla="*/ 641482 h 2232824"/>
                <a:gd name="connsiteX129" fmla="*/ 75914 w 734474"/>
                <a:gd name="connsiteY129" fmla="*/ 643292 h 2232824"/>
                <a:gd name="connsiteX130" fmla="*/ 81344 w 734474"/>
                <a:gd name="connsiteY130" fmla="*/ 603573 h 2232824"/>
                <a:gd name="connsiteX131" fmla="*/ 94488 w 734474"/>
                <a:gd name="connsiteY131" fmla="*/ 580808 h 2232824"/>
                <a:gd name="connsiteX132" fmla="*/ 96679 w 734474"/>
                <a:gd name="connsiteY132" fmla="*/ 564330 h 2232824"/>
                <a:gd name="connsiteX133" fmla="*/ 99822 w 734474"/>
                <a:gd name="connsiteY133" fmla="*/ 548328 h 2232824"/>
                <a:gd name="connsiteX134" fmla="*/ 110014 w 734474"/>
                <a:gd name="connsiteY134" fmla="*/ 536326 h 2232824"/>
                <a:gd name="connsiteX135" fmla="*/ 110585 w 734474"/>
                <a:gd name="connsiteY135" fmla="*/ 530135 h 2232824"/>
                <a:gd name="connsiteX136" fmla="*/ 131064 w 734474"/>
                <a:gd name="connsiteY136" fmla="*/ 490321 h 2232824"/>
                <a:gd name="connsiteX137" fmla="*/ 132683 w 734474"/>
                <a:gd name="connsiteY137" fmla="*/ 476509 h 2232824"/>
                <a:gd name="connsiteX138" fmla="*/ 136398 w 734474"/>
                <a:gd name="connsiteY138" fmla="*/ 472795 h 2232824"/>
                <a:gd name="connsiteX139" fmla="*/ 136398 w 734474"/>
                <a:gd name="connsiteY139" fmla="*/ 465841 h 2232824"/>
                <a:gd name="connsiteX140" fmla="*/ 139732 w 734474"/>
                <a:gd name="connsiteY140" fmla="*/ 459460 h 2232824"/>
                <a:gd name="connsiteX141" fmla="*/ 147638 w 734474"/>
                <a:gd name="connsiteY141" fmla="*/ 436028 h 2232824"/>
                <a:gd name="connsiteX142" fmla="*/ 149352 w 734474"/>
                <a:gd name="connsiteY142" fmla="*/ 437647 h 2232824"/>
                <a:gd name="connsiteX143" fmla="*/ 156115 w 734474"/>
                <a:gd name="connsiteY143" fmla="*/ 432123 h 2232824"/>
                <a:gd name="connsiteX144" fmla="*/ 150590 w 734474"/>
                <a:gd name="connsiteY144" fmla="*/ 422026 h 2232824"/>
                <a:gd name="connsiteX145" fmla="*/ 156686 w 734474"/>
                <a:gd name="connsiteY145" fmla="*/ 405834 h 2232824"/>
                <a:gd name="connsiteX146" fmla="*/ 162116 w 734474"/>
                <a:gd name="connsiteY146" fmla="*/ 403834 h 2232824"/>
                <a:gd name="connsiteX147" fmla="*/ 162592 w 734474"/>
                <a:gd name="connsiteY147" fmla="*/ 394404 h 2232824"/>
                <a:gd name="connsiteX148" fmla="*/ 176879 w 734474"/>
                <a:gd name="connsiteY148" fmla="*/ 373830 h 2232824"/>
                <a:gd name="connsiteX149" fmla="*/ 184880 w 734474"/>
                <a:gd name="connsiteY149" fmla="*/ 374592 h 2232824"/>
                <a:gd name="connsiteX150" fmla="*/ 175451 w 734474"/>
                <a:gd name="connsiteY150" fmla="*/ 397928 h 2232824"/>
                <a:gd name="connsiteX151" fmla="*/ 177165 w 734474"/>
                <a:gd name="connsiteY151" fmla="*/ 399262 h 2232824"/>
                <a:gd name="connsiteX152" fmla="*/ 186785 w 734474"/>
                <a:gd name="connsiteY152" fmla="*/ 376687 h 2232824"/>
                <a:gd name="connsiteX153" fmla="*/ 201835 w 734474"/>
                <a:gd name="connsiteY153" fmla="*/ 362400 h 2232824"/>
                <a:gd name="connsiteX154" fmla="*/ 193643 w 734474"/>
                <a:gd name="connsiteY154" fmla="*/ 371353 h 2232824"/>
                <a:gd name="connsiteX155" fmla="*/ 194024 w 734474"/>
                <a:gd name="connsiteY155" fmla="*/ 368877 h 2232824"/>
                <a:gd name="connsiteX156" fmla="*/ 188690 w 734474"/>
                <a:gd name="connsiteY156" fmla="*/ 373544 h 2232824"/>
                <a:gd name="connsiteX157" fmla="*/ 199073 w 734474"/>
                <a:gd name="connsiteY157" fmla="*/ 351541 h 2232824"/>
                <a:gd name="connsiteX158" fmla="*/ 199263 w 734474"/>
                <a:gd name="connsiteY158" fmla="*/ 342588 h 2232824"/>
                <a:gd name="connsiteX159" fmla="*/ 203740 w 734474"/>
                <a:gd name="connsiteY159" fmla="*/ 330396 h 2232824"/>
                <a:gd name="connsiteX160" fmla="*/ 213074 w 734474"/>
                <a:gd name="connsiteY160" fmla="*/ 316966 h 2232824"/>
                <a:gd name="connsiteX161" fmla="*/ 223266 w 734474"/>
                <a:gd name="connsiteY161" fmla="*/ 312870 h 2232824"/>
                <a:gd name="connsiteX162" fmla="*/ 217646 w 734474"/>
                <a:gd name="connsiteY162" fmla="*/ 314394 h 2232824"/>
                <a:gd name="connsiteX163" fmla="*/ 231743 w 734474"/>
                <a:gd name="connsiteY163" fmla="*/ 298582 h 2232824"/>
                <a:gd name="connsiteX164" fmla="*/ 230029 w 734474"/>
                <a:gd name="connsiteY164" fmla="*/ 302011 h 2232824"/>
                <a:gd name="connsiteX165" fmla="*/ 239459 w 734474"/>
                <a:gd name="connsiteY165" fmla="*/ 291439 h 2232824"/>
                <a:gd name="connsiteX166" fmla="*/ 235934 w 734474"/>
                <a:gd name="connsiteY166" fmla="*/ 289819 h 2232824"/>
                <a:gd name="connsiteX167" fmla="*/ 246221 w 734474"/>
                <a:gd name="connsiteY167" fmla="*/ 277437 h 2232824"/>
                <a:gd name="connsiteX168" fmla="*/ 243840 w 734474"/>
                <a:gd name="connsiteY168" fmla="*/ 291343 h 2232824"/>
                <a:gd name="connsiteX169" fmla="*/ 256032 w 734474"/>
                <a:gd name="connsiteY169" fmla="*/ 267436 h 2232824"/>
                <a:gd name="connsiteX170" fmla="*/ 262604 w 734474"/>
                <a:gd name="connsiteY170" fmla="*/ 258673 h 2232824"/>
                <a:gd name="connsiteX171" fmla="*/ 256413 w 734474"/>
                <a:gd name="connsiteY171" fmla="*/ 259244 h 2232824"/>
                <a:gd name="connsiteX172" fmla="*/ 256889 w 734474"/>
                <a:gd name="connsiteY172" fmla="*/ 259816 h 2232824"/>
                <a:gd name="connsiteX173" fmla="*/ 264224 w 734474"/>
                <a:gd name="connsiteY173" fmla="*/ 246100 h 2232824"/>
                <a:gd name="connsiteX174" fmla="*/ 269748 w 734474"/>
                <a:gd name="connsiteY174" fmla="*/ 241909 h 2232824"/>
                <a:gd name="connsiteX175" fmla="*/ 273272 w 734474"/>
                <a:gd name="connsiteY175" fmla="*/ 234670 h 2232824"/>
                <a:gd name="connsiteX176" fmla="*/ 279464 w 734474"/>
                <a:gd name="connsiteY176" fmla="*/ 231336 h 2232824"/>
                <a:gd name="connsiteX177" fmla="*/ 287750 w 734474"/>
                <a:gd name="connsiteY177" fmla="*/ 215810 h 2232824"/>
                <a:gd name="connsiteX178" fmla="*/ 295085 w 734474"/>
                <a:gd name="connsiteY178" fmla="*/ 210952 h 2232824"/>
                <a:gd name="connsiteX179" fmla="*/ 324326 w 734474"/>
                <a:gd name="connsiteY179" fmla="*/ 179044 h 2232824"/>
                <a:gd name="connsiteX180" fmla="*/ 326231 w 734474"/>
                <a:gd name="connsiteY180" fmla="*/ 172186 h 2232824"/>
                <a:gd name="connsiteX181" fmla="*/ 384429 w 734474"/>
                <a:gd name="connsiteY181" fmla="*/ 112273 h 2232824"/>
                <a:gd name="connsiteX182" fmla="*/ 389477 w 734474"/>
                <a:gd name="connsiteY182" fmla="*/ 99510 h 2232824"/>
                <a:gd name="connsiteX183" fmla="*/ 394811 w 734474"/>
                <a:gd name="connsiteY183" fmla="*/ 101986 h 2232824"/>
                <a:gd name="connsiteX184" fmla="*/ 404813 w 734474"/>
                <a:gd name="connsiteY184" fmla="*/ 91128 h 2232824"/>
                <a:gd name="connsiteX185" fmla="*/ 402717 w 734474"/>
                <a:gd name="connsiteY185" fmla="*/ 101986 h 2232824"/>
                <a:gd name="connsiteX186" fmla="*/ 433673 w 734474"/>
                <a:gd name="connsiteY186" fmla="*/ 66744 h 2232824"/>
                <a:gd name="connsiteX187" fmla="*/ 443008 w 734474"/>
                <a:gd name="connsiteY187" fmla="*/ 61886 h 2232824"/>
                <a:gd name="connsiteX188" fmla="*/ 433007 w 734474"/>
                <a:gd name="connsiteY188" fmla="*/ 73030 h 2232824"/>
                <a:gd name="connsiteX189" fmla="*/ 435959 w 734474"/>
                <a:gd name="connsiteY189" fmla="*/ 71221 h 2232824"/>
                <a:gd name="connsiteX190" fmla="*/ 452819 w 734474"/>
                <a:gd name="connsiteY190" fmla="*/ 46075 h 2232824"/>
                <a:gd name="connsiteX191" fmla="*/ 470059 w 734474"/>
                <a:gd name="connsiteY191" fmla="*/ 37216 h 2232824"/>
                <a:gd name="connsiteX192" fmla="*/ 484822 w 734474"/>
                <a:gd name="connsiteY192" fmla="*/ 23215 h 2232824"/>
                <a:gd name="connsiteX193" fmla="*/ 467678 w 734474"/>
                <a:gd name="connsiteY193" fmla="*/ 31978 h 2232824"/>
                <a:gd name="connsiteX194" fmla="*/ 496062 w 734474"/>
                <a:gd name="connsiteY194" fmla="*/ 5403 h 2232824"/>
                <a:gd name="connsiteX195" fmla="*/ 453866 w 734474"/>
                <a:gd name="connsiteY195" fmla="*/ 35597 h 2232824"/>
                <a:gd name="connsiteX196" fmla="*/ 440531 w 734474"/>
                <a:gd name="connsiteY196" fmla="*/ 52552 h 2232824"/>
                <a:gd name="connsiteX197" fmla="*/ 435864 w 734474"/>
                <a:gd name="connsiteY197" fmla="*/ 53218 h 2232824"/>
                <a:gd name="connsiteX198" fmla="*/ 424148 w 734474"/>
                <a:gd name="connsiteY198" fmla="*/ 66744 h 2232824"/>
                <a:gd name="connsiteX199" fmla="*/ 414719 w 734474"/>
                <a:gd name="connsiteY199" fmla="*/ 67506 h 2232824"/>
                <a:gd name="connsiteX200" fmla="*/ 415766 w 734474"/>
                <a:gd name="connsiteY200" fmla="*/ 73602 h 2232824"/>
                <a:gd name="connsiteX201" fmla="*/ 405194 w 734474"/>
                <a:gd name="connsiteY201" fmla="*/ 80079 h 2232824"/>
                <a:gd name="connsiteX202" fmla="*/ 414814 w 734474"/>
                <a:gd name="connsiteY202" fmla="*/ 64172 h 2232824"/>
                <a:gd name="connsiteX203" fmla="*/ 377571 w 734474"/>
                <a:gd name="connsiteY203" fmla="*/ 106749 h 2232824"/>
                <a:gd name="connsiteX204" fmla="*/ 379476 w 734474"/>
                <a:gd name="connsiteY204" fmla="*/ 102939 h 2232824"/>
                <a:gd name="connsiteX205" fmla="*/ 368713 w 734474"/>
                <a:gd name="connsiteY205" fmla="*/ 116179 h 2232824"/>
                <a:gd name="connsiteX206" fmla="*/ 370713 w 734474"/>
                <a:gd name="connsiteY206" fmla="*/ 108844 h 2232824"/>
                <a:gd name="connsiteX207" fmla="*/ 356616 w 734474"/>
                <a:gd name="connsiteY207" fmla="*/ 123418 h 2232824"/>
                <a:gd name="connsiteX208" fmla="*/ 355949 w 734474"/>
                <a:gd name="connsiteY208" fmla="*/ 123513 h 2232824"/>
                <a:gd name="connsiteX209" fmla="*/ 347567 w 734474"/>
                <a:gd name="connsiteY209" fmla="*/ 132466 h 2232824"/>
                <a:gd name="connsiteX210" fmla="*/ 352616 w 734474"/>
                <a:gd name="connsiteY210" fmla="*/ 119989 h 2232824"/>
                <a:gd name="connsiteX211" fmla="*/ 340805 w 734474"/>
                <a:gd name="connsiteY211" fmla="*/ 138181 h 2232824"/>
                <a:gd name="connsiteX212" fmla="*/ 336137 w 734474"/>
                <a:gd name="connsiteY212" fmla="*/ 137134 h 2232824"/>
                <a:gd name="connsiteX213" fmla="*/ 315373 w 734474"/>
                <a:gd name="connsiteY213" fmla="*/ 160946 h 2232824"/>
                <a:gd name="connsiteX214" fmla="*/ 310991 w 734474"/>
                <a:gd name="connsiteY214" fmla="*/ 160660 h 2232824"/>
                <a:gd name="connsiteX215" fmla="*/ 313182 w 734474"/>
                <a:gd name="connsiteY215" fmla="*/ 160851 h 2232824"/>
                <a:gd name="connsiteX216" fmla="*/ 285274 w 734474"/>
                <a:gd name="connsiteY216" fmla="*/ 192664 h 2232824"/>
                <a:gd name="connsiteX217" fmla="*/ 268034 w 734474"/>
                <a:gd name="connsiteY217" fmla="*/ 217334 h 2232824"/>
                <a:gd name="connsiteX218" fmla="*/ 248317 w 734474"/>
                <a:gd name="connsiteY218" fmla="*/ 244957 h 2232824"/>
                <a:gd name="connsiteX219" fmla="*/ 242697 w 734474"/>
                <a:gd name="connsiteY219" fmla="*/ 243242 h 2232824"/>
                <a:gd name="connsiteX220" fmla="*/ 228219 w 734474"/>
                <a:gd name="connsiteY220" fmla="*/ 268198 h 2232824"/>
                <a:gd name="connsiteX221" fmla="*/ 226409 w 734474"/>
                <a:gd name="connsiteY221" fmla="*/ 260006 h 2232824"/>
                <a:gd name="connsiteX222" fmla="*/ 219837 w 734474"/>
                <a:gd name="connsiteY222" fmla="*/ 272008 h 2232824"/>
                <a:gd name="connsiteX223" fmla="*/ 219456 w 734474"/>
                <a:gd name="connsiteY223" fmla="*/ 271436 h 2232824"/>
                <a:gd name="connsiteX224" fmla="*/ 214217 w 734474"/>
                <a:gd name="connsiteY224" fmla="*/ 282104 h 2232824"/>
                <a:gd name="connsiteX225" fmla="*/ 202121 w 734474"/>
                <a:gd name="connsiteY225" fmla="*/ 292677 h 2232824"/>
                <a:gd name="connsiteX226" fmla="*/ 203168 w 734474"/>
                <a:gd name="connsiteY226" fmla="*/ 296773 h 2232824"/>
                <a:gd name="connsiteX227" fmla="*/ 196882 w 734474"/>
                <a:gd name="connsiteY227" fmla="*/ 303059 h 2232824"/>
                <a:gd name="connsiteX228" fmla="*/ 191357 w 734474"/>
                <a:gd name="connsiteY228" fmla="*/ 315823 h 2232824"/>
                <a:gd name="connsiteX229" fmla="*/ 190881 w 734474"/>
                <a:gd name="connsiteY229" fmla="*/ 315251 h 2232824"/>
                <a:gd name="connsiteX230" fmla="*/ 185166 w 734474"/>
                <a:gd name="connsiteY230" fmla="*/ 325062 h 2232824"/>
                <a:gd name="connsiteX231" fmla="*/ 179927 w 734474"/>
                <a:gd name="connsiteY231" fmla="*/ 327919 h 2232824"/>
                <a:gd name="connsiteX232" fmla="*/ 166211 w 734474"/>
                <a:gd name="connsiteY232" fmla="*/ 351732 h 2232824"/>
                <a:gd name="connsiteX233" fmla="*/ 169545 w 734474"/>
                <a:gd name="connsiteY233" fmla="*/ 350113 h 2232824"/>
                <a:gd name="connsiteX234" fmla="*/ 156782 w 734474"/>
                <a:gd name="connsiteY234" fmla="*/ 365257 h 2232824"/>
                <a:gd name="connsiteX235" fmla="*/ 159449 w 734474"/>
                <a:gd name="connsiteY235" fmla="*/ 365448 h 2232824"/>
                <a:gd name="connsiteX236" fmla="*/ 141827 w 734474"/>
                <a:gd name="connsiteY236" fmla="*/ 395833 h 2232824"/>
                <a:gd name="connsiteX237" fmla="*/ 128206 w 734474"/>
                <a:gd name="connsiteY237" fmla="*/ 422407 h 2232824"/>
                <a:gd name="connsiteX238" fmla="*/ 129635 w 734474"/>
                <a:gd name="connsiteY238" fmla="*/ 413835 h 2232824"/>
                <a:gd name="connsiteX239" fmla="*/ 116777 w 734474"/>
                <a:gd name="connsiteY239" fmla="*/ 442029 h 2232824"/>
                <a:gd name="connsiteX240" fmla="*/ 105632 w 734474"/>
                <a:gd name="connsiteY240" fmla="*/ 471461 h 2232824"/>
                <a:gd name="connsiteX241" fmla="*/ 89821 w 734474"/>
                <a:gd name="connsiteY241" fmla="*/ 493083 h 2232824"/>
                <a:gd name="connsiteX242" fmla="*/ 84773 w 734474"/>
                <a:gd name="connsiteY242" fmla="*/ 512038 h 2232824"/>
                <a:gd name="connsiteX243" fmla="*/ 69914 w 734474"/>
                <a:gd name="connsiteY243" fmla="*/ 546423 h 2232824"/>
                <a:gd name="connsiteX244" fmla="*/ 65246 w 734474"/>
                <a:gd name="connsiteY244" fmla="*/ 564425 h 2232824"/>
                <a:gd name="connsiteX245" fmla="*/ 63817 w 734474"/>
                <a:gd name="connsiteY245" fmla="*/ 565473 h 2232824"/>
                <a:gd name="connsiteX246" fmla="*/ 66485 w 734474"/>
                <a:gd name="connsiteY246" fmla="*/ 565187 h 2232824"/>
                <a:gd name="connsiteX247" fmla="*/ 56007 w 734474"/>
                <a:gd name="connsiteY247" fmla="*/ 593857 h 2232824"/>
                <a:gd name="connsiteX248" fmla="*/ 47149 w 734474"/>
                <a:gd name="connsiteY248" fmla="*/ 623194 h 2232824"/>
                <a:gd name="connsiteX249" fmla="*/ 47625 w 734474"/>
                <a:gd name="connsiteY249" fmla="*/ 619194 h 2232824"/>
                <a:gd name="connsiteX250" fmla="*/ 45911 w 734474"/>
                <a:gd name="connsiteY250" fmla="*/ 628719 h 2232824"/>
                <a:gd name="connsiteX251" fmla="*/ 43720 w 734474"/>
                <a:gd name="connsiteY251" fmla="*/ 625195 h 2232824"/>
                <a:gd name="connsiteX252" fmla="*/ 32576 w 734474"/>
                <a:gd name="connsiteY252" fmla="*/ 668629 h 2232824"/>
                <a:gd name="connsiteX253" fmla="*/ 36386 w 734474"/>
                <a:gd name="connsiteY253" fmla="*/ 660437 h 2232824"/>
                <a:gd name="connsiteX254" fmla="*/ 31623 w 734474"/>
                <a:gd name="connsiteY254" fmla="*/ 686536 h 2232824"/>
                <a:gd name="connsiteX255" fmla="*/ 25432 w 734474"/>
                <a:gd name="connsiteY255" fmla="*/ 703395 h 2232824"/>
                <a:gd name="connsiteX256" fmla="*/ 26289 w 734474"/>
                <a:gd name="connsiteY256" fmla="*/ 693775 h 2232824"/>
                <a:gd name="connsiteX257" fmla="*/ 26670 w 734474"/>
                <a:gd name="connsiteY257" fmla="*/ 706157 h 2232824"/>
                <a:gd name="connsiteX258" fmla="*/ 19812 w 734474"/>
                <a:gd name="connsiteY258" fmla="*/ 732827 h 2232824"/>
                <a:gd name="connsiteX259" fmla="*/ 21717 w 734474"/>
                <a:gd name="connsiteY259" fmla="*/ 721778 h 2232824"/>
                <a:gd name="connsiteX260" fmla="*/ 23051 w 734474"/>
                <a:gd name="connsiteY260" fmla="*/ 734351 h 2232824"/>
                <a:gd name="connsiteX261" fmla="*/ 21146 w 734474"/>
                <a:gd name="connsiteY261" fmla="*/ 735399 h 2232824"/>
                <a:gd name="connsiteX262" fmla="*/ 16193 w 734474"/>
                <a:gd name="connsiteY262" fmla="*/ 774547 h 2232824"/>
                <a:gd name="connsiteX263" fmla="*/ 12954 w 734474"/>
                <a:gd name="connsiteY263" fmla="*/ 775118 h 2232824"/>
                <a:gd name="connsiteX264" fmla="*/ 10287 w 734474"/>
                <a:gd name="connsiteY264" fmla="*/ 816838 h 2232824"/>
                <a:gd name="connsiteX265" fmla="*/ 8954 w 734474"/>
                <a:gd name="connsiteY265" fmla="*/ 816266 h 2232824"/>
                <a:gd name="connsiteX266" fmla="*/ 9906 w 734474"/>
                <a:gd name="connsiteY266" fmla="*/ 826267 h 2232824"/>
                <a:gd name="connsiteX267" fmla="*/ 6096 w 734474"/>
                <a:gd name="connsiteY267" fmla="*/ 840174 h 2232824"/>
                <a:gd name="connsiteX268" fmla="*/ 8192 w 734474"/>
                <a:gd name="connsiteY268" fmla="*/ 835221 h 2232824"/>
                <a:gd name="connsiteX269" fmla="*/ 7049 w 734474"/>
                <a:gd name="connsiteY269" fmla="*/ 861510 h 2232824"/>
                <a:gd name="connsiteX270" fmla="*/ 5144 w 734474"/>
                <a:gd name="connsiteY270" fmla="*/ 856938 h 2232824"/>
                <a:gd name="connsiteX271" fmla="*/ 3524 w 734474"/>
                <a:gd name="connsiteY271" fmla="*/ 913040 h 2232824"/>
                <a:gd name="connsiteX272" fmla="*/ 2096 w 734474"/>
                <a:gd name="connsiteY272" fmla="*/ 908849 h 2232824"/>
                <a:gd name="connsiteX273" fmla="*/ 3048 w 734474"/>
                <a:gd name="connsiteY273" fmla="*/ 950283 h 2232824"/>
                <a:gd name="connsiteX274" fmla="*/ 953 w 734474"/>
                <a:gd name="connsiteY274" fmla="*/ 950569 h 2232824"/>
                <a:gd name="connsiteX275" fmla="*/ 2762 w 734474"/>
                <a:gd name="connsiteY275" fmla="*/ 961332 h 2232824"/>
                <a:gd name="connsiteX276" fmla="*/ 0 w 734474"/>
                <a:gd name="connsiteY276" fmla="*/ 960570 h 2232824"/>
                <a:gd name="connsiteX277" fmla="*/ 4477 w 734474"/>
                <a:gd name="connsiteY277" fmla="*/ 969142 h 2232824"/>
                <a:gd name="connsiteX278" fmla="*/ 1905 w 734474"/>
                <a:gd name="connsiteY278" fmla="*/ 975905 h 2232824"/>
                <a:gd name="connsiteX279" fmla="*/ 3429 w 734474"/>
                <a:gd name="connsiteY279" fmla="*/ 980001 h 2232824"/>
                <a:gd name="connsiteX280" fmla="*/ 1429 w 734474"/>
                <a:gd name="connsiteY280" fmla="*/ 1023816 h 2232824"/>
                <a:gd name="connsiteX281" fmla="*/ 4667 w 734474"/>
                <a:gd name="connsiteY281" fmla="*/ 1020768 h 2232824"/>
                <a:gd name="connsiteX282" fmla="*/ 23908 w 734474"/>
                <a:gd name="connsiteY282" fmla="*/ 1158118 h 2232824"/>
                <a:gd name="connsiteX283" fmla="*/ 21050 w 734474"/>
                <a:gd name="connsiteY283" fmla="*/ 1157833 h 2232824"/>
                <a:gd name="connsiteX284" fmla="*/ 28289 w 734474"/>
                <a:gd name="connsiteY284" fmla="*/ 1176597 h 2232824"/>
                <a:gd name="connsiteX285" fmla="*/ 24003 w 734474"/>
                <a:gd name="connsiteY285" fmla="*/ 1174406 h 2232824"/>
                <a:gd name="connsiteX286" fmla="*/ 36005 w 734474"/>
                <a:gd name="connsiteY286" fmla="*/ 1205934 h 2232824"/>
                <a:gd name="connsiteX287" fmla="*/ 30671 w 734474"/>
                <a:gd name="connsiteY287" fmla="*/ 1196599 h 2232824"/>
                <a:gd name="connsiteX288" fmla="*/ 41529 w 734474"/>
                <a:gd name="connsiteY288" fmla="*/ 1234318 h 2232824"/>
                <a:gd name="connsiteX289" fmla="*/ 50006 w 734474"/>
                <a:gd name="connsiteY289" fmla="*/ 1267370 h 2232824"/>
                <a:gd name="connsiteX290" fmla="*/ 51149 w 734474"/>
                <a:gd name="connsiteY290" fmla="*/ 1267561 h 2232824"/>
                <a:gd name="connsiteX291" fmla="*/ 66389 w 734474"/>
                <a:gd name="connsiteY291" fmla="*/ 1317757 h 2232824"/>
                <a:gd name="connsiteX292" fmla="*/ 62008 w 734474"/>
                <a:gd name="connsiteY292" fmla="*/ 1309852 h 2232824"/>
                <a:gd name="connsiteX293" fmla="*/ 68294 w 734474"/>
                <a:gd name="connsiteY293" fmla="*/ 1328426 h 2232824"/>
                <a:gd name="connsiteX294" fmla="*/ 64103 w 734474"/>
                <a:gd name="connsiteY294" fmla="*/ 1323091 h 2232824"/>
                <a:gd name="connsiteX295" fmla="*/ 76010 w 734474"/>
                <a:gd name="connsiteY295" fmla="*/ 1362239 h 2232824"/>
                <a:gd name="connsiteX296" fmla="*/ 82296 w 734474"/>
                <a:gd name="connsiteY296" fmla="*/ 1371002 h 2232824"/>
                <a:gd name="connsiteX297" fmla="*/ 98584 w 734474"/>
                <a:gd name="connsiteY297" fmla="*/ 1416627 h 2232824"/>
                <a:gd name="connsiteX298" fmla="*/ 93345 w 734474"/>
                <a:gd name="connsiteY298" fmla="*/ 1406245 h 2232824"/>
                <a:gd name="connsiteX299" fmla="*/ 104394 w 734474"/>
                <a:gd name="connsiteY299" fmla="*/ 1428819 h 2232824"/>
                <a:gd name="connsiteX300" fmla="*/ 101918 w 734474"/>
                <a:gd name="connsiteY300" fmla="*/ 1427200 h 2232824"/>
                <a:gd name="connsiteX301" fmla="*/ 119920 w 734474"/>
                <a:gd name="connsiteY301" fmla="*/ 1465109 h 2232824"/>
                <a:gd name="connsiteX302" fmla="*/ 132207 w 734474"/>
                <a:gd name="connsiteY302" fmla="*/ 1499685 h 2232824"/>
                <a:gd name="connsiteX303" fmla="*/ 136970 w 734474"/>
                <a:gd name="connsiteY303" fmla="*/ 1504543 h 2232824"/>
                <a:gd name="connsiteX304" fmla="*/ 141923 w 734474"/>
                <a:gd name="connsiteY304" fmla="*/ 1520164 h 2232824"/>
                <a:gd name="connsiteX305" fmla="*/ 140780 w 734474"/>
                <a:gd name="connsiteY305" fmla="*/ 1518449 h 2232824"/>
                <a:gd name="connsiteX306" fmla="*/ 146495 w 734474"/>
                <a:gd name="connsiteY306" fmla="*/ 1530355 h 2232824"/>
                <a:gd name="connsiteX307" fmla="*/ 140589 w 734474"/>
                <a:gd name="connsiteY307" fmla="*/ 1523878 h 2232824"/>
                <a:gd name="connsiteX308" fmla="*/ 154019 w 734474"/>
                <a:gd name="connsiteY308" fmla="*/ 1539976 h 2232824"/>
                <a:gd name="connsiteX309" fmla="*/ 164973 w 734474"/>
                <a:gd name="connsiteY309" fmla="*/ 1569027 h 2232824"/>
                <a:gd name="connsiteX310" fmla="*/ 162592 w 734474"/>
                <a:gd name="connsiteY310" fmla="*/ 1565693 h 2232824"/>
                <a:gd name="connsiteX311" fmla="*/ 193834 w 734474"/>
                <a:gd name="connsiteY311" fmla="*/ 1632749 h 2232824"/>
                <a:gd name="connsiteX312" fmla="*/ 191929 w 734474"/>
                <a:gd name="connsiteY312" fmla="*/ 1631320 h 2232824"/>
                <a:gd name="connsiteX313" fmla="*/ 200692 w 734474"/>
                <a:gd name="connsiteY313" fmla="*/ 1647894 h 2232824"/>
                <a:gd name="connsiteX314" fmla="*/ 196787 w 734474"/>
                <a:gd name="connsiteY314" fmla="*/ 1644941 h 2232824"/>
                <a:gd name="connsiteX315" fmla="*/ 214503 w 734474"/>
                <a:gd name="connsiteY315" fmla="*/ 1670563 h 2232824"/>
                <a:gd name="connsiteX316" fmla="*/ 213074 w 734474"/>
                <a:gd name="connsiteY316" fmla="*/ 1670849 h 2232824"/>
                <a:gd name="connsiteX317" fmla="*/ 253365 w 734474"/>
                <a:gd name="connsiteY317" fmla="*/ 1738477 h 2232824"/>
                <a:gd name="connsiteX318" fmla="*/ 250793 w 734474"/>
                <a:gd name="connsiteY318" fmla="*/ 1735429 h 2232824"/>
                <a:gd name="connsiteX319" fmla="*/ 276701 w 734474"/>
                <a:gd name="connsiteY319" fmla="*/ 1776672 h 2232824"/>
                <a:gd name="connsiteX320" fmla="*/ 274987 w 734474"/>
                <a:gd name="connsiteY320" fmla="*/ 1775148 h 2232824"/>
                <a:gd name="connsiteX321" fmla="*/ 285274 w 734474"/>
                <a:gd name="connsiteY321" fmla="*/ 1791055 h 2232824"/>
                <a:gd name="connsiteX322" fmla="*/ 281940 w 734474"/>
                <a:gd name="connsiteY322" fmla="*/ 1788292 h 2232824"/>
                <a:gd name="connsiteX323" fmla="*/ 298037 w 734474"/>
                <a:gd name="connsiteY323" fmla="*/ 1815248 h 2232824"/>
                <a:gd name="connsiteX324" fmla="*/ 315182 w 734474"/>
                <a:gd name="connsiteY324" fmla="*/ 1832488 h 2232824"/>
                <a:gd name="connsiteX325" fmla="*/ 322802 w 734474"/>
                <a:gd name="connsiteY325" fmla="*/ 1848871 h 2232824"/>
                <a:gd name="connsiteX326" fmla="*/ 345377 w 734474"/>
                <a:gd name="connsiteY326" fmla="*/ 1879161 h 2232824"/>
                <a:gd name="connsiteX327" fmla="*/ 344043 w 734474"/>
                <a:gd name="connsiteY327" fmla="*/ 1879637 h 2232824"/>
                <a:gd name="connsiteX328" fmla="*/ 361950 w 734474"/>
                <a:gd name="connsiteY328" fmla="*/ 1901830 h 2232824"/>
                <a:gd name="connsiteX329" fmla="*/ 359093 w 734474"/>
                <a:gd name="connsiteY329" fmla="*/ 1899068 h 2232824"/>
                <a:gd name="connsiteX330" fmla="*/ 386810 w 734474"/>
                <a:gd name="connsiteY330" fmla="*/ 1932787 h 2232824"/>
                <a:gd name="connsiteX331" fmla="*/ 399955 w 734474"/>
                <a:gd name="connsiteY331" fmla="*/ 1954599 h 2232824"/>
                <a:gd name="connsiteX332" fmla="*/ 424815 w 734474"/>
                <a:gd name="connsiteY332" fmla="*/ 1982317 h 2232824"/>
                <a:gd name="connsiteX333" fmla="*/ 436912 w 734474"/>
                <a:gd name="connsiteY333" fmla="*/ 1995747 h 2232824"/>
                <a:gd name="connsiteX334" fmla="*/ 443198 w 734474"/>
                <a:gd name="connsiteY334" fmla="*/ 2002700 h 2232824"/>
                <a:gd name="connsiteX335" fmla="*/ 446342 w 734474"/>
                <a:gd name="connsiteY335" fmla="*/ 2006129 h 2232824"/>
                <a:gd name="connsiteX336" fmla="*/ 447294 w 734474"/>
                <a:gd name="connsiteY336" fmla="*/ 2006891 h 2232824"/>
                <a:gd name="connsiteX337" fmla="*/ 446532 w 734474"/>
                <a:gd name="connsiteY337" fmla="*/ 2008892 h 2232824"/>
                <a:gd name="connsiteX338" fmla="*/ 448056 w 734474"/>
                <a:gd name="connsiteY338" fmla="*/ 2011273 h 2232824"/>
                <a:gd name="connsiteX339" fmla="*/ 450723 w 734474"/>
                <a:gd name="connsiteY339" fmla="*/ 2010701 h 2232824"/>
                <a:gd name="connsiteX340" fmla="*/ 453009 w 734474"/>
                <a:gd name="connsiteY340" fmla="*/ 2013463 h 2232824"/>
                <a:gd name="connsiteX341" fmla="*/ 444246 w 734474"/>
                <a:gd name="connsiteY341" fmla="*/ 2018131 h 2232824"/>
                <a:gd name="connsiteX342" fmla="*/ 443770 w 734474"/>
                <a:gd name="connsiteY342" fmla="*/ 2018321 h 2232824"/>
                <a:gd name="connsiteX343" fmla="*/ 443675 w 734474"/>
                <a:gd name="connsiteY343" fmla="*/ 2018321 h 2232824"/>
                <a:gd name="connsiteX344" fmla="*/ 442722 w 734474"/>
                <a:gd name="connsiteY344" fmla="*/ 2019083 h 2232824"/>
                <a:gd name="connsiteX345" fmla="*/ 440436 w 734474"/>
                <a:gd name="connsiteY345" fmla="*/ 2020893 h 2232824"/>
                <a:gd name="connsiteX346" fmla="*/ 431102 w 734474"/>
                <a:gd name="connsiteY346" fmla="*/ 2028037 h 2232824"/>
                <a:gd name="connsiteX347" fmla="*/ 412052 w 734474"/>
                <a:gd name="connsiteY347" fmla="*/ 2042705 h 2232824"/>
                <a:gd name="connsiteX348" fmla="*/ 372999 w 734474"/>
                <a:gd name="connsiteY348" fmla="*/ 2073185 h 2232824"/>
                <a:gd name="connsiteX349" fmla="*/ 417290 w 734474"/>
                <a:gd name="connsiteY349" fmla="*/ 2095855 h 2232824"/>
                <a:gd name="connsiteX350" fmla="*/ 416243 w 734474"/>
                <a:gd name="connsiteY350" fmla="*/ 2098045 h 2232824"/>
                <a:gd name="connsiteX351" fmla="*/ 433007 w 734474"/>
                <a:gd name="connsiteY351" fmla="*/ 2103475 h 2232824"/>
                <a:gd name="connsiteX352" fmla="*/ 515207 w 734474"/>
                <a:gd name="connsiteY352" fmla="*/ 2146718 h 2232824"/>
                <a:gd name="connsiteX353" fmla="*/ 572548 w 734474"/>
                <a:gd name="connsiteY353" fmla="*/ 2176436 h 2232824"/>
                <a:gd name="connsiteX354" fmla="*/ 592455 w 734474"/>
                <a:gd name="connsiteY354" fmla="*/ 2183770 h 2232824"/>
                <a:gd name="connsiteX355" fmla="*/ 598265 w 734474"/>
                <a:gd name="connsiteY355" fmla="*/ 2186057 h 2232824"/>
                <a:gd name="connsiteX356" fmla="*/ 601218 w 734474"/>
                <a:gd name="connsiteY356" fmla="*/ 2187295 h 2232824"/>
                <a:gd name="connsiteX357" fmla="*/ 606266 w 734474"/>
                <a:gd name="connsiteY357" fmla="*/ 2189676 h 2232824"/>
                <a:gd name="connsiteX358" fmla="*/ 628174 w 734474"/>
                <a:gd name="connsiteY358" fmla="*/ 2200820 h 2232824"/>
                <a:gd name="connsiteX359" fmla="*/ 625031 w 734474"/>
                <a:gd name="connsiteY359" fmla="*/ 2199582 h 2232824"/>
                <a:gd name="connsiteX360" fmla="*/ 694087 w 734474"/>
                <a:gd name="connsiteY360" fmla="*/ 2232824 h 2232824"/>
                <a:gd name="connsiteX361" fmla="*/ 705993 w 734474"/>
                <a:gd name="connsiteY361" fmla="*/ 2131002 h 2232824"/>
                <a:gd name="connsiteX362" fmla="*/ 707803 w 734474"/>
                <a:gd name="connsiteY362" fmla="*/ 2136145 h 2232824"/>
                <a:gd name="connsiteX363" fmla="*/ 707708 w 734474"/>
                <a:gd name="connsiteY363" fmla="*/ 2130335 h 2232824"/>
                <a:gd name="connsiteX364" fmla="*/ 707708 w 734474"/>
                <a:gd name="connsiteY364" fmla="*/ 2126811 h 2232824"/>
                <a:gd name="connsiteX365" fmla="*/ 708660 w 734474"/>
                <a:gd name="connsiteY365" fmla="*/ 2119477 h 2232824"/>
                <a:gd name="connsiteX366" fmla="*/ 711137 w 734474"/>
                <a:gd name="connsiteY366" fmla="*/ 2106142 h 2232824"/>
                <a:gd name="connsiteX367" fmla="*/ 708374 w 734474"/>
                <a:gd name="connsiteY367" fmla="*/ 2114619 h 2232824"/>
                <a:gd name="connsiteX368" fmla="*/ 713327 w 734474"/>
                <a:gd name="connsiteY368" fmla="*/ 2086044 h 2232824"/>
                <a:gd name="connsiteX369" fmla="*/ 712470 w 734474"/>
                <a:gd name="connsiteY369" fmla="*/ 2070233 h 2232824"/>
                <a:gd name="connsiteX370" fmla="*/ 713804 w 734474"/>
                <a:gd name="connsiteY370" fmla="*/ 2067566 h 2232824"/>
                <a:gd name="connsiteX371" fmla="*/ 712851 w 734474"/>
                <a:gd name="connsiteY371" fmla="*/ 2064708 h 2232824"/>
                <a:gd name="connsiteX372" fmla="*/ 716947 w 734474"/>
                <a:gd name="connsiteY372" fmla="*/ 2056802 h 2232824"/>
                <a:gd name="connsiteX373" fmla="*/ 715899 w 734474"/>
                <a:gd name="connsiteY373" fmla="*/ 2025560 h 2232824"/>
                <a:gd name="connsiteX374" fmla="*/ 718852 w 734474"/>
                <a:gd name="connsiteY374" fmla="*/ 2021084 h 2232824"/>
                <a:gd name="connsiteX375" fmla="*/ 722567 w 734474"/>
                <a:gd name="connsiteY375" fmla="*/ 1992604 h 2232824"/>
                <a:gd name="connsiteX376" fmla="*/ 728948 w 734474"/>
                <a:gd name="connsiteY376" fmla="*/ 1940502 h 2232824"/>
                <a:gd name="connsiteX377" fmla="*/ 725900 w 734474"/>
                <a:gd name="connsiteY377" fmla="*/ 1957171 h 2232824"/>
                <a:gd name="connsiteX378" fmla="*/ 727805 w 734474"/>
                <a:gd name="connsiteY378" fmla="*/ 1915261 h 2232824"/>
                <a:gd name="connsiteX379" fmla="*/ 734473 w 734474"/>
                <a:gd name="connsiteY379" fmla="*/ 1902592 h 2232824"/>
                <a:gd name="connsiteX380" fmla="*/ 729996 w 734474"/>
                <a:gd name="connsiteY380" fmla="*/ 1911165 h 2232824"/>
                <a:gd name="connsiteX381" fmla="*/ 732568 w 734474"/>
                <a:gd name="connsiteY381" fmla="*/ 1872112 h 2232824"/>
                <a:gd name="connsiteX382" fmla="*/ 714185 w 734474"/>
                <a:gd name="connsiteY382" fmla="*/ 1879828 h 2232824"/>
                <a:gd name="connsiteX383" fmla="*/ 724567 w 734474"/>
                <a:gd name="connsiteY383" fmla="*/ 1874113 h 2232824"/>
                <a:gd name="connsiteX384" fmla="*/ 673037 w 734474"/>
                <a:gd name="connsiteY384" fmla="*/ 1893639 h 2232824"/>
                <a:gd name="connsiteX385" fmla="*/ 643128 w 734474"/>
                <a:gd name="connsiteY385" fmla="*/ 1911736 h 2232824"/>
                <a:gd name="connsiteX386" fmla="*/ 622745 w 734474"/>
                <a:gd name="connsiteY386" fmla="*/ 1917261 h 2232824"/>
                <a:gd name="connsiteX387" fmla="*/ 618458 w 734474"/>
                <a:gd name="connsiteY387" fmla="*/ 1919833 h 2232824"/>
                <a:gd name="connsiteX388" fmla="*/ 614267 w 734474"/>
                <a:gd name="connsiteY388" fmla="*/ 1922024 h 2232824"/>
                <a:gd name="connsiteX389" fmla="*/ 609410 w 734474"/>
                <a:gd name="connsiteY389" fmla="*/ 1924214 h 2232824"/>
                <a:gd name="connsiteX390" fmla="*/ 606838 w 734474"/>
                <a:gd name="connsiteY390" fmla="*/ 1925262 h 2232824"/>
                <a:gd name="connsiteX391" fmla="*/ 606266 w 734474"/>
                <a:gd name="connsiteY391" fmla="*/ 1925452 h 2232824"/>
                <a:gd name="connsiteX392" fmla="*/ 603599 w 734474"/>
                <a:gd name="connsiteY392" fmla="*/ 1924214 h 2232824"/>
                <a:gd name="connsiteX393" fmla="*/ 600170 w 734474"/>
                <a:gd name="connsiteY393" fmla="*/ 1928215 h 2232824"/>
                <a:gd name="connsiteX394" fmla="*/ 597122 w 734474"/>
                <a:gd name="connsiteY394" fmla="*/ 1923738 h 2232824"/>
                <a:gd name="connsiteX395" fmla="*/ 597694 w 734474"/>
                <a:gd name="connsiteY395" fmla="*/ 1921738 h 2232824"/>
                <a:gd name="connsiteX396" fmla="*/ 597884 w 734474"/>
                <a:gd name="connsiteY396" fmla="*/ 1921261 h 2232824"/>
                <a:gd name="connsiteX397" fmla="*/ 597408 w 734474"/>
                <a:gd name="connsiteY397" fmla="*/ 1919547 h 2232824"/>
                <a:gd name="connsiteX398" fmla="*/ 596456 w 734474"/>
                <a:gd name="connsiteY398" fmla="*/ 1916118 h 2232824"/>
                <a:gd name="connsiteX399" fmla="*/ 585407 w 734474"/>
                <a:gd name="connsiteY399" fmla="*/ 1905545 h 2232824"/>
                <a:gd name="connsiteX400" fmla="*/ 585026 w 734474"/>
                <a:gd name="connsiteY400" fmla="*/ 1893067 h 2232824"/>
                <a:gd name="connsiteX401" fmla="*/ 577215 w 734474"/>
                <a:gd name="connsiteY401" fmla="*/ 1889067 h 2232824"/>
                <a:gd name="connsiteX402" fmla="*/ 488156 w 734474"/>
                <a:gd name="connsiteY402" fmla="*/ 1700662 h 2232824"/>
                <a:gd name="connsiteX403" fmla="*/ 439198 w 734474"/>
                <a:gd name="connsiteY403" fmla="*/ 1610842 h 2232824"/>
                <a:gd name="connsiteX404" fmla="*/ 441579 w 734474"/>
                <a:gd name="connsiteY404" fmla="*/ 1613985 h 2232824"/>
                <a:gd name="connsiteX405" fmla="*/ 427101 w 734474"/>
                <a:gd name="connsiteY405" fmla="*/ 1582552 h 2232824"/>
                <a:gd name="connsiteX406" fmla="*/ 436436 w 734474"/>
                <a:gd name="connsiteY406" fmla="*/ 1605984 h 2232824"/>
                <a:gd name="connsiteX407" fmla="*/ 425672 w 734474"/>
                <a:gd name="connsiteY407" fmla="*/ 1588172 h 2232824"/>
                <a:gd name="connsiteX408" fmla="*/ 365951 w 734474"/>
                <a:gd name="connsiteY408" fmla="*/ 1466443 h 2232824"/>
                <a:gd name="connsiteX409" fmla="*/ 344424 w 734474"/>
                <a:gd name="connsiteY409" fmla="*/ 1422247 h 2232824"/>
                <a:gd name="connsiteX410" fmla="*/ 348710 w 734474"/>
                <a:gd name="connsiteY410" fmla="*/ 1426342 h 2232824"/>
                <a:gd name="connsiteX411" fmla="*/ 306800 w 734474"/>
                <a:gd name="connsiteY411" fmla="*/ 1358429 h 2232824"/>
                <a:gd name="connsiteX412" fmla="*/ 301466 w 734474"/>
                <a:gd name="connsiteY412" fmla="*/ 1341475 h 2232824"/>
                <a:gd name="connsiteX413" fmla="*/ 298323 w 734474"/>
                <a:gd name="connsiteY413" fmla="*/ 1340236 h 2232824"/>
                <a:gd name="connsiteX414" fmla="*/ 293084 w 734474"/>
                <a:gd name="connsiteY414" fmla="*/ 1320329 h 2232824"/>
                <a:gd name="connsiteX415" fmla="*/ 284798 w 734474"/>
                <a:gd name="connsiteY415" fmla="*/ 1309566 h 2232824"/>
                <a:gd name="connsiteX416" fmla="*/ 286512 w 734474"/>
                <a:gd name="connsiteY416" fmla="*/ 1307566 h 2232824"/>
                <a:gd name="connsiteX417" fmla="*/ 264890 w 734474"/>
                <a:gd name="connsiteY417" fmla="*/ 1246701 h 2232824"/>
                <a:gd name="connsiteX418" fmla="*/ 257556 w 734474"/>
                <a:gd name="connsiteY418" fmla="*/ 1230794 h 2232824"/>
                <a:gd name="connsiteX419" fmla="*/ 251174 w 734474"/>
                <a:gd name="connsiteY419" fmla="*/ 1212506 h 2232824"/>
                <a:gd name="connsiteX420" fmla="*/ 238316 w 734474"/>
                <a:gd name="connsiteY420" fmla="*/ 1171930 h 2232824"/>
                <a:gd name="connsiteX421" fmla="*/ 221456 w 734474"/>
                <a:gd name="connsiteY421" fmla="*/ 1085728 h 2232824"/>
                <a:gd name="connsiteX422" fmla="*/ 213836 w 734474"/>
                <a:gd name="connsiteY422" fmla="*/ 1050200 h 2232824"/>
                <a:gd name="connsiteX423" fmla="*/ 215360 w 734474"/>
                <a:gd name="connsiteY423" fmla="*/ 1036579 h 2232824"/>
                <a:gd name="connsiteX424" fmla="*/ 208978 w 734474"/>
                <a:gd name="connsiteY424" fmla="*/ 998860 h 2232824"/>
                <a:gd name="connsiteX425" fmla="*/ 209741 w 734474"/>
                <a:gd name="connsiteY425" fmla="*/ 1000194 h 2232824"/>
                <a:gd name="connsiteX426" fmla="*/ 206407 w 734474"/>
                <a:gd name="connsiteY426" fmla="*/ 962761 h 2232824"/>
                <a:gd name="connsiteX427" fmla="*/ 206788 w 734474"/>
                <a:gd name="connsiteY427" fmla="*/ 943901 h 2232824"/>
                <a:gd name="connsiteX428" fmla="*/ 210026 w 734474"/>
                <a:gd name="connsiteY428" fmla="*/ 938948 h 2232824"/>
                <a:gd name="connsiteX429" fmla="*/ 211074 w 734474"/>
                <a:gd name="connsiteY429" fmla="*/ 908849 h 2232824"/>
                <a:gd name="connsiteX430" fmla="*/ 211265 w 734474"/>
                <a:gd name="connsiteY430" fmla="*/ 900562 h 2232824"/>
                <a:gd name="connsiteX431" fmla="*/ 212312 w 734474"/>
                <a:gd name="connsiteY431" fmla="*/ 877131 h 2232824"/>
                <a:gd name="connsiteX432" fmla="*/ 214979 w 734474"/>
                <a:gd name="connsiteY432" fmla="*/ 840364 h 2232824"/>
                <a:gd name="connsiteX433" fmla="*/ 220218 w 734474"/>
                <a:gd name="connsiteY433" fmla="*/ 792168 h 2232824"/>
                <a:gd name="connsiteX434" fmla="*/ 240983 w 734474"/>
                <a:gd name="connsiteY434" fmla="*/ 669772 h 2232824"/>
                <a:gd name="connsiteX435" fmla="*/ 278702 w 734474"/>
                <a:gd name="connsiteY435" fmla="*/ 526516 h 2232824"/>
                <a:gd name="connsiteX436" fmla="*/ 389858 w 734474"/>
                <a:gd name="connsiteY436" fmla="*/ 239432 h 2232824"/>
                <a:gd name="connsiteX437" fmla="*/ 486442 w 734474"/>
                <a:gd name="connsiteY437" fmla="*/ 40074 h 2232824"/>
                <a:gd name="connsiteX438" fmla="*/ 489776 w 734474"/>
                <a:gd name="connsiteY438" fmla="*/ 22548 h 2232824"/>
                <a:gd name="connsiteX439" fmla="*/ 502444 w 734474"/>
                <a:gd name="connsiteY439" fmla="*/ 5403 h 2232824"/>
                <a:gd name="connsiteX440" fmla="*/ 488347 w 734474"/>
                <a:gd name="connsiteY440" fmla="*/ 9880 h 2232824"/>
                <a:gd name="connsiteX441" fmla="*/ 494157 w 734474"/>
                <a:gd name="connsiteY441" fmla="*/ 355 h 2232824"/>
                <a:gd name="connsiteX442" fmla="*/ 486251 w 734474"/>
                <a:gd name="connsiteY442" fmla="*/ 9975 h 2232824"/>
                <a:gd name="connsiteX443" fmla="*/ 488156 w 734474"/>
                <a:gd name="connsiteY443" fmla="*/ 15023 h 2232824"/>
                <a:gd name="connsiteX444" fmla="*/ 476155 w 734474"/>
                <a:gd name="connsiteY444" fmla="*/ 27787 h 2232824"/>
                <a:gd name="connsiteX445" fmla="*/ 462153 w 734474"/>
                <a:gd name="connsiteY445" fmla="*/ 59600 h 2232824"/>
                <a:gd name="connsiteX446" fmla="*/ 464820 w 734474"/>
                <a:gd name="connsiteY446" fmla="*/ 54647 h 2232824"/>
                <a:gd name="connsiteX447" fmla="*/ 454628 w 734474"/>
                <a:gd name="connsiteY447" fmla="*/ 64363 h 2232824"/>
                <a:gd name="connsiteX448" fmla="*/ 456533 w 734474"/>
                <a:gd name="connsiteY448" fmla="*/ 61219 h 2232824"/>
                <a:gd name="connsiteX449" fmla="*/ 447294 w 734474"/>
                <a:gd name="connsiteY449" fmla="*/ 71983 h 2232824"/>
                <a:gd name="connsiteX450" fmla="*/ 455581 w 734474"/>
                <a:gd name="connsiteY450" fmla="*/ 54838 h 2232824"/>
                <a:gd name="connsiteX451" fmla="*/ 451866 w 734474"/>
                <a:gd name="connsiteY451" fmla="*/ 63982 h 2232824"/>
                <a:gd name="connsiteX452" fmla="*/ 445580 w 734474"/>
                <a:gd name="connsiteY452" fmla="*/ 67506 h 2232824"/>
                <a:gd name="connsiteX453" fmla="*/ 437197 w 734474"/>
                <a:gd name="connsiteY453" fmla="*/ 81889 h 2232824"/>
                <a:gd name="connsiteX454" fmla="*/ 437674 w 734474"/>
                <a:gd name="connsiteY454" fmla="*/ 77221 h 2232824"/>
                <a:gd name="connsiteX455" fmla="*/ 428911 w 734474"/>
                <a:gd name="connsiteY455" fmla="*/ 96367 h 2232824"/>
                <a:gd name="connsiteX456" fmla="*/ 410718 w 734474"/>
                <a:gd name="connsiteY456" fmla="*/ 123322 h 2232824"/>
                <a:gd name="connsiteX457" fmla="*/ 408242 w 734474"/>
                <a:gd name="connsiteY457" fmla="*/ 120751 h 2232824"/>
                <a:gd name="connsiteX458" fmla="*/ 390716 w 734474"/>
                <a:gd name="connsiteY458" fmla="*/ 153326 h 2232824"/>
                <a:gd name="connsiteX459" fmla="*/ 391478 w 734474"/>
                <a:gd name="connsiteY459" fmla="*/ 149040 h 2232824"/>
                <a:gd name="connsiteX460" fmla="*/ 385382 w 734474"/>
                <a:gd name="connsiteY460" fmla="*/ 163042 h 2232824"/>
                <a:gd name="connsiteX461" fmla="*/ 369951 w 734474"/>
                <a:gd name="connsiteY461" fmla="*/ 185044 h 2232824"/>
                <a:gd name="connsiteX462" fmla="*/ 356807 w 734474"/>
                <a:gd name="connsiteY462" fmla="*/ 216477 h 2232824"/>
                <a:gd name="connsiteX463" fmla="*/ 358140 w 734474"/>
                <a:gd name="connsiteY463" fmla="*/ 208000 h 2232824"/>
                <a:gd name="connsiteX464" fmla="*/ 348044 w 734474"/>
                <a:gd name="connsiteY464" fmla="*/ 230098 h 2232824"/>
                <a:gd name="connsiteX465" fmla="*/ 351472 w 734474"/>
                <a:gd name="connsiteY465" fmla="*/ 216382 h 2232824"/>
                <a:gd name="connsiteX466" fmla="*/ 275177 w 734474"/>
                <a:gd name="connsiteY466" fmla="*/ 359542 h 2232824"/>
                <a:gd name="connsiteX467" fmla="*/ 276606 w 734474"/>
                <a:gd name="connsiteY467" fmla="*/ 346969 h 2232824"/>
                <a:gd name="connsiteX468" fmla="*/ 236315 w 734474"/>
                <a:gd name="connsiteY468" fmla="*/ 437838 h 2232824"/>
                <a:gd name="connsiteX469" fmla="*/ 238030 w 734474"/>
                <a:gd name="connsiteY469" fmla="*/ 439171 h 2232824"/>
                <a:gd name="connsiteX470" fmla="*/ 183166 w 734474"/>
                <a:gd name="connsiteY470" fmla="*/ 604906 h 2232824"/>
                <a:gd name="connsiteX471" fmla="*/ 186214 w 734474"/>
                <a:gd name="connsiteY471" fmla="*/ 598334 h 2232824"/>
                <a:gd name="connsiteX472" fmla="*/ 182213 w 734474"/>
                <a:gd name="connsiteY472" fmla="*/ 629290 h 2232824"/>
                <a:gd name="connsiteX473" fmla="*/ 176403 w 734474"/>
                <a:gd name="connsiteY473" fmla="*/ 638434 h 2232824"/>
                <a:gd name="connsiteX474" fmla="*/ 180785 w 734474"/>
                <a:gd name="connsiteY474" fmla="*/ 630529 h 2232824"/>
                <a:gd name="connsiteX475" fmla="*/ 174212 w 734474"/>
                <a:gd name="connsiteY475" fmla="*/ 651198 h 2232824"/>
                <a:gd name="connsiteX476" fmla="*/ 168116 w 734474"/>
                <a:gd name="connsiteY476" fmla="*/ 676534 h 2232824"/>
                <a:gd name="connsiteX477" fmla="*/ 161735 w 734474"/>
                <a:gd name="connsiteY477" fmla="*/ 705300 h 2232824"/>
                <a:gd name="connsiteX478" fmla="*/ 156305 w 734474"/>
                <a:gd name="connsiteY478" fmla="*/ 736828 h 2232824"/>
                <a:gd name="connsiteX479" fmla="*/ 151067 w 734474"/>
                <a:gd name="connsiteY479" fmla="*/ 769975 h 2232824"/>
                <a:gd name="connsiteX480" fmla="*/ 146971 w 734474"/>
                <a:gd name="connsiteY480" fmla="*/ 803979 h 2232824"/>
                <a:gd name="connsiteX481" fmla="*/ 140589 w 734474"/>
                <a:gd name="connsiteY481" fmla="*/ 870273 h 2232824"/>
                <a:gd name="connsiteX482" fmla="*/ 145447 w 734474"/>
                <a:gd name="connsiteY482" fmla="*/ 1046581 h 2232824"/>
                <a:gd name="connsiteX483" fmla="*/ 147542 w 734474"/>
                <a:gd name="connsiteY483" fmla="*/ 1068869 h 2232824"/>
                <a:gd name="connsiteX484" fmla="*/ 150876 w 734474"/>
                <a:gd name="connsiteY484" fmla="*/ 1090967 h 2232824"/>
                <a:gd name="connsiteX485" fmla="*/ 158020 w 734474"/>
                <a:gd name="connsiteY485" fmla="*/ 1134782 h 2232824"/>
                <a:gd name="connsiteX486" fmla="*/ 179546 w 734474"/>
                <a:gd name="connsiteY486" fmla="*/ 1218983 h 2232824"/>
                <a:gd name="connsiteX487" fmla="*/ 184023 w 734474"/>
                <a:gd name="connsiteY487" fmla="*/ 1220888 h 2232824"/>
                <a:gd name="connsiteX488" fmla="*/ 196215 w 734474"/>
                <a:gd name="connsiteY488" fmla="*/ 1268132 h 2232824"/>
                <a:gd name="connsiteX489" fmla="*/ 212789 w 734474"/>
                <a:gd name="connsiteY489" fmla="*/ 1314709 h 2232824"/>
                <a:gd name="connsiteX490" fmla="*/ 295180 w 734474"/>
                <a:gd name="connsiteY490" fmla="*/ 1477015 h 2232824"/>
                <a:gd name="connsiteX491" fmla="*/ 293561 w 734474"/>
                <a:gd name="connsiteY491" fmla="*/ 1479111 h 2232824"/>
                <a:gd name="connsiteX492" fmla="*/ 303657 w 734474"/>
                <a:gd name="connsiteY492" fmla="*/ 1497018 h 2232824"/>
                <a:gd name="connsiteX493" fmla="*/ 302990 w 734474"/>
                <a:gd name="connsiteY493" fmla="*/ 1497018 h 2232824"/>
                <a:gd name="connsiteX494" fmla="*/ 331089 w 734474"/>
                <a:gd name="connsiteY494" fmla="*/ 1551310 h 2232824"/>
                <a:gd name="connsiteX495" fmla="*/ 333947 w 734474"/>
                <a:gd name="connsiteY495" fmla="*/ 1550739 h 2232824"/>
                <a:gd name="connsiteX496" fmla="*/ 342614 w 734474"/>
                <a:gd name="connsiteY496" fmla="*/ 1568932 h 2232824"/>
                <a:gd name="connsiteX497" fmla="*/ 341186 w 734474"/>
                <a:gd name="connsiteY497" fmla="*/ 1569217 h 2232824"/>
                <a:gd name="connsiteX498" fmla="*/ 350615 w 734474"/>
                <a:gd name="connsiteY498" fmla="*/ 1581886 h 2232824"/>
                <a:gd name="connsiteX499" fmla="*/ 369761 w 734474"/>
                <a:gd name="connsiteY499" fmla="*/ 1625034 h 2232824"/>
                <a:gd name="connsiteX500" fmla="*/ 405384 w 734474"/>
                <a:gd name="connsiteY500" fmla="*/ 1690376 h 2232824"/>
                <a:gd name="connsiteX501" fmla="*/ 427577 w 734474"/>
                <a:gd name="connsiteY501" fmla="*/ 1742001 h 2232824"/>
                <a:gd name="connsiteX502" fmla="*/ 493586 w 734474"/>
                <a:gd name="connsiteY502" fmla="*/ 1870017 h 2232824"/>
                <a:gd name="connsiteX503" fmla="*/ 495967 w 734474"/>
                <a:gd name="connsiteY503" fmla="*/ 1867826 h 2232824"/>
                <a:gd name="connsiteX504" fmla="*/ 502063 w 734474"/>
                <a:gd name="connsiteY504" fmla="*/ 1879256 h 2232824"/>
                <a:gd name="connsiteX505" fmla="*/ 500634 w 734474"/>
                <a:gd name="connsiteY505" fmla="*/ 1879542 h 2232824"/>
                <a:gd name="connsiteX506" fmla="*/ 517970 w 734474"/>
                <a:gd name="connsiteY506" fmla="*/ 1915832 h 2232824"/>
                <a:gd name="connsiteX507" fmla="*/ 510921 w 734474"/>
                <a:gd name="connsiteY507" fmla="*/ 1900973 h 2232824"/>
                <a:gd name="connsiteX508" fmla="*/ 519875 w 734474"/>
                <a:gd name="connsiteY508" fmla="*/ 1911927 h 2232824"/>
                <a:gd name="connsiteX509" fmla="*/ 519113 w 734474"/>
                <a:gd name="connsiteY509" fmla="*/ 1911927 h 2232824"/>
                <a:gd name="connsiteX510" fmla="*/ 525018 w 734474"/>
                <a:gd name="connsiteY510" fmla="*/ 1919928 h 2232824"/>
                <a:gd name="connsiteX511" fmla="*/ 524732 w 734474"/>
                <a:gd name="connsiteY511" fmla="*/ 1932501 h 2232824"/>
                <a:gd name="connsiteX512" fmla="*/ 569690 w 734474"/>
                <a:gd name="connsiteY512" fmla="*/ 2014797 h 2232824"/>
                <a:gd name="connsiteX513" fmla="*/ 613696 w 734474"/>
                <a:gd name="connsiteY513" fmla="*/ 1994128 h 2232824"/>
                <a:gd name="connsiteX514" fmla="*/ 635413 w 734474"/>
                <a:gd name="connsiteY514" fmla="*/ 1984317 h 2232824"/>
                <a:gd name="connsiteX515" fmla="*/ 642080 w 734474"/>
                <a:gd name="connsiteY515" fmla="*/ 1981364 h 2232824"/>
                <a:gd name="connsiteX516" fmla="*/ 645509 w 734474"/>
                <a:gd name="connsiteY516" fmla="*/ 1979935 h 2232824"/>
                <a:gd name="connsiteX517" fmla="*/ 647224 w 734474"/>
                <a:gd name="connsiteY517" fmla="*/ 1979174 h 2232824"/>
                <a:gd name="connsiteX518" fmla="*/ 647605 w 734474"/>
                <a:gd name="connsiteY518" fmla="*/ 1979078 h 2232824"/>
                <a:gd name="connsiteX519" fmla="*/ 650272 w 734474"/>
                <a:gd name="connsiteY519" fmla="*/ 1982317 h 2232824"/>
                <a:gd name="connsiteX520" fmla="*/ 651891 w 734474"/>
                <a:gd name="connsiteY520" fmla="*/ 1978316 h 2232824"/>
                <a:gd name="connsiteX521" fmla="*/ 653129 w 734474"/>
                <a:gd name="connsiteY521" fmla="*/ 1973268 h 2232824"/>
                <a:gd name="connsiteX522" fmla="*/ 656273 w 734474"/>
                <a:gd name="connsiteY522" fmla="*/ 1972411 h 2232824"/>
                <a:gd name="connsiteX523" fmla="*/ 653891 w 734474"/>
                <a:gd name="connsiteY523" fmla="*/ 1977078 h 2232824"/>
                <a:gd name="connsiteX524" fmla="*/ 656558 w 734474"/>
                <a:gd name="connsiteY524" fmla="*/ 1975459 h 2232824"/>
                <a:gd name="connsiteX525" fmla="*/ 654653 w 734474"/>
                <a:gd name="connsiteY525" fmla="*/ 1977745 h 2232824"/>
                <a:gd name="connsiteX526" fmla="*/ 655987 w 734474"/>
                <a:gd name="connsiteY526" fmla="*/ 1976602 h 2232824"/>
                <a:gd name="connsiteX527" fmla="*/ 654463 w 734474"/>
                <a:gd name="connsiteY527" fmla="*/ 1982698 h 2232824"/>
                <a:gd name="connsiteX528" fmla="*/ 653510 w 734474"/>
                <a:gd name="connsiteY528" fmla="*/ 1984984 h 2232824"/>
                <a:gd name="connsiteX529" fmla="*/ 653225 w 734474"/>
                <a:gd name="connsiteY529" fmla="*/ 1987365 h 2232824"/>
                <a:gd name="connsiteX530" fmla="*/ 652748 w 734474"/>
                <a:gd name="connsiteY530" fmla="*/ 1992794 h 2232824"/>
                <a:gd name="connsiteX531" fmla="*/ 652177 w 734474"/>
                <a:gd name="connsiteY531" fmla="*/ 2003843 h 2232824"/>
                <a:gd name="connsiteX532" fmla="*/ 655510 w 734474"/>
                <a:gd name="connsiteY532" fmla="*/ 1993747 h 2232824"/>
                <a:gd name="connsiteX533" fmla="*/ 648272 w 734474"/>
                <a:gd name="connsiteY533" fmla="*/ 2052135 h 2232824"/>
                <a:gd name="connsiteX534" fmla="*/ 646652 w 734474"/>
                <a:gd name="connsiteY534" fmla="*/ 2045658 h 2232824"/>
                <a:gd name="connsiteX535" fmla="*/ 645033 w 734474"/>
                <a:gd name="connsiteY535" fmla="*/ 2075757 h 2232824"/>
                <a:gd name="connsiteX536" fmla="*/ 643890 w 734474"/>
                <a:gd name="connsiteY536" fmla="*/ 2054135 h 2232824"/>
                <a:gd name="connsiteX537" fmla="*/ 643604 w 734474"/>
                <a:gd name="connsiteY537" fmla="*/ 2084710 h 2232824"/>
                <a:gd name="connsiteX538" fmla="*/ 638461 w 734474"/>
                <a:gd name="connsiteY538" fmla="*/ 2109476 h 2232824"/>
                <a:gd name="connsiteX539" fmla="*/ 642080 w 734474"/>
                <a:gd name="connsiteY539" fmla="*/ 2105285 h 2232824"/>
                <a:gd name="connsiteX540" fmla="*/ 639509 w 734474"/>
                <a:gd name="connsiteY540" fmla="*/ 2120144 h 2232824"/>
                <a:gd name="connsiteX541" fmla="*/ 638842 w 734474"/>
                <a:gd name="connsiteY541" fmla="*/ 2123572 h 2232824"/>
                <a:gd name="connsiteX542" fmla="*/ 638556 w 734474"/>
                <a:gd name="connsiteY542" fmla="*/ 2124430 h 2232824"/>
                <a:gd name="connsiteX543" fmla="*/ 637794 w 734474"/>
                <a:gd name="connsiteY543" fmla="*/ 2127668 h 2232824"/>
                <a:gd name="connsiteX544" fmla="*/ 636080 w 734474"/>
                <a:gd name="connsiteY544" fmla="*/ 2124811 h 2232824"/>
                <a:gd name="connsiteX545" fmla="*/ 636937 w 734474"/>
                <a:gd name="connsiteY545" fmla="*/ 2126906 h 2232824"/>
                <a:gd name="connsiteX546" fmla="*/ 634556 w 734474"/>
                <a:gd name="connsiteY546" fmla="*/ 2122429 h 223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</a:cxnLst>
              <a:rect l="l" t="t" r="r" b="b"/>
              <a:pathLst>
                <a:path w="734474" h="2232824">
                  <a:moveTo>
                    <a:pt x="633698" y="2122715"/>
                  </a:moveTo>
                  <a:cubicBezTo>
                    <a:pt x="633698" y="2122715"/>
                    <a:pt x="633698" y="2123001"/>
                    <a:pt x="633508" y="2123192"/>
                  </a:cubicBezTo>
                  <a:cubicBezTo>
                    <a:pt x="625793" y="2119477"/>
                    <a:pt x="617792" y="2115762"/>
                    <a:pt x="609791" y="2111952"/>
                  </a:cubicBezTo>
                  <a:cubicBezTo>
                    <a:pt x="593503" y="2104237"/>
                    <a:pt x="576739" y="2096331"/>
                    <a:pt x="559880" y="2088330"/>
                  </a:cubicBezTo>
                  <a:cubicBezTo>
                    <a:pt x="543116" y="2080234"/>
                    <a:pt x="526447" y="2072233"/>
                    <a:pt x="510254" y="2064422"/>
                  </a:cubicBezTo>
                  <a:lnTo>
                    <a:pt x="507206" y="2062898"/>
                  </a:lnTo>
                  <a:lnTo>
                    <a:pt x="505778" y="2062232"/>
                  </a:lnTo>
                  <a:lnTo>
                    <a:pt x="505587" y="2062232"/>
                  </a:lnTo>
                  <a:cubicBezTo>
                    <a:pt x="505587" y="2062232"/>
                    <a:pt x="505016" y="2061946"/>
                    <a:pt x="505016" y="2061946"/>
                  </a:cubicBezTo>
                  <a:lnTo>
                    <a:pt x="503872" y="2061374"/>
                  </a:lnTo>
                  <a:cubicBezTo>
                    <a:pt x="503111" y="2060993"/>
                    <a:pt x="502444" y="2060612"/>
                    <a:pt x="502063" y="2060231"/>
                  </a:cubicBezTo>
                  <a:cubicBezTo>
                    <a:pt x="499967" y="2060517"/>
                    <a:pt x="498062" y="2060422"/>
                    <a:pt x="496253" y="2060136"/>
                  </a:cubicBezTo>
                  <a:cubicBezTo>
                    <a:pt x="493205" y="2061755"/>
                    <a:pt x="490823" y="2063184"/>
                    <a:pt x="488633" y="2064613"/>
                  </a:cubicBezTo>
                  <a:cubicBezTo>
                    <a:pt x="487585" y="2065279"/>
                    <a:pt x="486537" y="2065946"/>
                    <a:pt x="485489" y="2066708"/>
                  </a:cubicBezTo>
                  <a:lnTo>
                    <a:pt x="483965" y="2067661"/>
                  </a:lnTo>
                  <a:lnTo>
                    <a:pt x="483584" y="2067851"/>
                  </a:lnTo>
                  <a:lnTo>
                    <a:pt x="483394" y="2067851"/>
                  </a:lnTo>
                  <a:cubicBezTo>
                    <a:pt x="483394" y="2067851"/>
                    <a:pt x="483394" y="2068042"/>
                    <a:pt x="483394" y="2068042"/>
                  </a:cubicBezTo>
                  <a:lnTo>
                    <a:pt x="483870" y="2067661"/>
                  </a:lnTo>
                  <a:lnTo>
                    <a:pt x="487490" y="2064613"/>
                  </a:lnTo>
                  <a:cubicBezTo>
                    <a:pt x="489585" y="2064994"/>
                    <a:pt x="491776" y="2065279"/>
                    <a:pt x="494062" y="2065565"/>
                  </a:cubicBezTo>
                  <a:lnTo>
                    <a:pt x="517779" y="2044229"/>
                  </a:lnTo>
                  <a:cubicBezTo>
                    <a:pt x="529685" y="2036419"/>
                    <a:pt x="499205" y="2060517"/>
                    <a:pt x="519398" y="2046420"/>
                  </a:cubicBezTo>
                  <a:lnTo>
                    <a:pt x="525590" y="2037467"/>
                  </a:lnTo>
                  <a:cubicBezTo>
                    <a:pt x="527114" y="2037085"/>
                    <a:pt x="537972" y="2028799"/>
                    <a:pt x="547878" y="2020988"/>
                  </a:cubicBezTo>
                  <a:cubicBezTo>
                    <a:pt x="535877" y="2007177"/>
                    <a:pt x="524447" y="1993937"/>
                    <a:pt x="551117" y="2019655"/>
                  </a:cubicBezTo>
                  <a:cubicBezTo>
                    <a:pt x="535972" y="2003081"/>
                    <a:pt x="520256" y="1986698"/>
                    <a:pt x="506063" y="1970029"/>
                  </a:cubicBezTo>
                  <a:lnTo>
                    <a:pt x="491776" y="1953266"/>
                  </a:lnTo>
                  <a:lnTo>
                    <a:pt x="481394" y="1940788"/>
                  </a:lnTo>
                  <a:cubicBezTo>
                    <a:pt x="472440" y="1929548"/>
                    <a:pt x="472916" y="1936883"/>
                    <a:pt x="463868" y="1923643"/>
                  </a:cubicBezTo>
                  <a:cubicBezTo>
                    <a:pt x="462915" y="1920214"/>
                    <a:pt x="468154" y="1927548"/>
                    <a:pt x="468725" y="1925357"/>
                  </a:cubicBezTo>
                  <a:cubicBezTo>
                    <a:pt x="441960" y="1885733"/>
                    <a:pt x="427196" y="1887638"/>
                    <a:pt x="402431" y="1850205"/>
                  </a:cubicBezTo>
                  <a:lnTo>
                    <a:pt x="405194" y="1852872"/>
                  </a:lnTo>
                  <a:cubicBezTo>
                    <a:pt x="399669" y="1847443"/>
                    <a:pt x="391382" y="1835536"/>
                    <a:pt x="390716" y="1835822"/>
                  </a:cubicBezTo>
                  <a:cubicBezTo>
                    <a:pt x="390049" y="1843347"/>
                    <a:pt x="397573" y="1840870"/>
                    <a:pt x="403193" y="1853634"/>
                  </a:cubicBezTo>
                  <a:cubicBezTo>
                    <a:pt x="399097" y="1855158"/>
                    <a:pt x="391478" y="1841061"/>
                    <a:pt x="389382" y="1843633"/>
                  </a:cubicBezTo>
                  <a:cubicBezTo>
                    <a:pt x="384429" y="1834203"/>
                    <a:pt x="379000" y="1830488"/>
                    <a:pt x="373571" y="1823154"/>
                  </a:cubicBezTo>
                  <a:cubicBezTo>
                    <a:pt x="366713" y="1808867"/>
                    <a:pt x="352616" y="1791341"/>
                    <a:pt x="348806" y="1779720"/>
                  </a:cubicBezTo>
                  <a:cubicBezTo>
                    <a:pt x="343567" y="1774100"/>
                    <a:pt x="335280" y="1769242"/>
                    <a:pt x="326327" y="1755431"/>
                  </a:cubicBezTo>
                  <a:cubicBezTo>
                    <a:pt x="322707" y="1743811"/>
                    <a:pt x="330422" y="1756098"/>
                    <a:pt x="322802" y="1741906"/>
                  </a:cubicBezTo>
                  <a:lnTo>
                    <a:pt x="319373" y="1741049"/>
                  </a:lnTo>
                  <a:cubicBezTo>
                    <a:pt x="312706" y="1729714"/>
                    <a:pt x="314420" y="1731047"/>
                    <a:pt x="315563" y="1730857"/>
                  </a:cubicBezTo>
                  <a:cubicBezTo>
                    <a:pt x="308229" y="1718855"/>
                    <a:pt x="306419" y="1722760"/>
                    <a:pt x="298609" y="1706759"/>
                  </a:cubicBezTo>
                  <a:lnTo>
                    <a:pt x="305657" y="1713997"/>
                  </a:lnTo>
                  <a:cubicBezTo>
                    <a:pt x="298133" y="1703330"/>
                    <a:pt x="295656" y="1698567"/>
                    <a:pt x="286607" y="1682851"/>
                  </a:cubicBezTo>
                  <a:cubicBezTo>
                    <a:pt x="287941" y="1682470"/>
                    <a:pt x="291656" y="1688851"/>
                    <a:pt x="294037" y="1693614"/>
                  </a:cubicBezTo>
                  <a:cubicBezTo>
                    <a:pt x="291941" y="1683422"/>
                    <a:pt x="284131" y="1679898"/>
                    <a:pt x="281750" y="1675040"/>
                  </a:cubicBezTo>
                  <a:cubicBezTo>
                    <a:pt x="281654" y="1676850"/>
                    <a:pt x="287560" y="1687994"/>
                    <a:pt x="282416" y="1683898"/>
                  </a:cubicBezTo>
                  <a:cubicBezTo>
                    <a:pt x="278225" y="1675897"/>
                    <a:pt x="269939" y="1668944"/>
                    <a:pt x="269081" y="1661896"/>
                  </a:cubicBezTo>
                  <a:lnTo>
                    <a:pt x="276035" y="1669230"/>
                  </a:lnTo>
                  <a:cubicBezTo>
                    <a:pt x="264890" y="1653895"/>
                    <a:pt x="268415" y="1661991"/>
                    <a:pt x="258509" y="1642751"/>
                  </a:cubicBezTo>
                  <a:cubicBezTo>
                    <a:pt x="259271" y="1643703"/>
                    <a:pt x="259461" y="1642846"/>
                    <a:pt x="260128" y="1643036"/>
                  </a:cubicBezTo>
                  <a:cubicBezTo>
                    <a:pt x="250698" y="1632654"/>
                    <a:pt x="244602" y="1615509"/>
                    <a:pt x="235268" y="1597697"/>
                  </a:cubicBezTo>
                  <a:lnTo>
                    <a:pt x="237649" y="1600745"/>
                  </a:lnTo>
                  <a:cubicBezTo>
                    <a:pt x="233172" y="1593887"/>
                    <a:pt x="229172" y="1590934"/>
                    <a:pt x="227362" y="1586934"/>
                  </a:cubicBezTo>
                  <a:cubicBezTo>
                    <a:pt x="231458" y="1597792"/>
                    <a:pt x="229362" y="1595316"/>
                    <a:pt x="227838" y="1597316"/>
                  </a:cubicBezTo>
                  <a:cubicBezTo>
                    <a:pt x="224409" y="1581886"/>
                    <a:pt x="212884" y="1578838"/>
                    <a:pt x="203930" y="1555311"/>
                  </a:cubicBezTo>
                  <a:cubicBezTo>
                    <a:pt x="205359" y="1555025"/>
                    <a:pt x="209455" y="1559692"/>
                    <a:pt x="211265" y="1566455"/>
                  </a:cubicBezTo>
                  <a:cubicBezTo>
                    <a:pt x="218694" y="1572265"/>
                    <a:pt x="222314" y="1571599"/>
                    <a:pt x="230886" y="1584172"/>
                  </a:cubicBezTo>
                  <a:cubicBezTo>
                    <a:pt x="225743" y="1576266"/>
                    <a:pt x="220123" y="1566646"/>
                    <a:pt x="222695" y="1567979"/>
                  </a:cubicBezTo>
                  <a:lnTo>
                    <a:pt x="218027" y="1567027"/>
                  </a:lnTo>
                  <a:cubicBezTo>
                    <a:pt x="215360" y="1561978"/>
                    <a:pt x="213551" y="1557787"/>
                    <a:pt x="211646" y="1553977"/>
                  </a:cubicBezTo>
                  <a:cubicBezTo>
                    <a:pt x="208407" y="1552834"/>
                    <a:pt x="213265" y="1566074"/>
                    <a:pt x="206026" y="1554930"/>
                  </a:cubicBezTo>
                  <a:cubicBezTo>
                    <a:pt x="198311" y="1542071"/>
                    <a:pt x="206026" y="1546072"/>
                    <a:pt x="203359" y="1544738"/>
                  </a:cubicBezTo>
                  <a:cubicBezTo>
                    <a:pt x="192977" y="1526926"/>
                    <a:pt x="196025" y="1538833"/>
                    <a:pt x="188595" y="1520449"/>
                  </a:cubicBezTo>
                  <a:cubicBezTo>
                    <a:pt x="189738" y="1522069"/>
                    <a:pt x="191929" y="1525307"/>
                    <a:pt x="192405" y="1527022"/>
                  </a:cubicBezTo>
                  <a:cubicBezTo>
                    <a:pt x="187547" y="1513591"/>
                    <a:pt x="177070" y="1495684"/>
                    <a:pt x="179546" y="1489969"/>
                  </a:cubicBezTo>
                  <a:cubicBezTo>
                    <a:pt x="181356" y="1491493"/>
                    <a:pt x="182785" y="1491303"/>
                    <a:pt x="184595" y="1496351"/>
                  </a:cubicBezTo>
                  <a:lnTo>
                    <a:pt x="183833" y="1496351"/>
                  </a:lnTo>
                  <a:cubicBezTo>
                    <a:pt x="193262" y="1509210"/>
                    <a:pt x="177641" y="1484921"/>
                    <a:pt x="183452" y="1487684"/>
                  </a:cubicBezTo>
                  <a:cubicBezTo>
                    <a:pt x="181737" y="1489684"/>
                    <a:pt x="173927" y="1471396"/>
                    <a:pt x="170878" y="1462918"/>
                  </a:cubicBezTo>
                  <a:lnTo>
                    <a:pt x="169450" y="1466633"/>
                  </a:lnTo>
                  <a:cubicBezTo>
                    <a:pt x="150114" y="1442440"/>
                    <a:pt x="175165" y="1465966"/>
                    <a:pt x="162592" y="1439296"/>
                  </a:cubicBezTo>
                  <a:cubicBezTo>
                    <a:pt x="153829" y="1422723"/>
                    <a:pt x="164497" y="1446155"/>
                    <a:pt x="158401" y="1436248"/>
                  </a:cubicBezTo>
                  <a:cubicBezTo>
                    <a:pt x="154115" y="1424342"/>
                    <a:pt x="154686" y="1419008"/>
                    <a:pt x="146685" y="1402339"/>
                  </a:cubicBezTo>
                  <a:cubicBezTo>
                    <a:pt x="145923" y="1397101"/>
                    <a:pt x="143637" y="1386814"/>
                    <a:pt x="146209" y="1384813"/>
                  </a:cubicBezTo>
                  <a:cubicBezTo>
                    <a:pt x="140970" y="1374812"/>
                    <a:pt x="135731" y="1352524"/>
                    <a:pt x="130874" y="1347476"/>
                  </a:cubicBezTo>
                  <a:cubicBezTo>
                    <a:pt x="134684" y="1366430"/>
                    <a:pt x="140208" y="1364335"/>
                    <a:pt x="144304" y="1386718"/>
                  </a:cubicBezTo>
                  <a:lnTo>
                    <a:pt x="139256" y="1381861"/>
                  </a:lnTo>
                  <a:cubicBezTo>
                    <a:pt x="133731" y="1367383"/>
                    <a:pt x="126016" y="1348999"/>
                    <a:pt x="123444" y="1338522"/>
                  </a:cubicBezTo>
                  <a:cubicBezTo>
                    <a:pt x="123635" y="1340808"/>
                    <a:pt x="123158" y="1341951"/>
                    <a:pt x="122111" y="1340808"/>
                  </a:cubicBezTo>
                  <a:cubicBezTo>
                    <a:pt x="113824" y="1320234"/>
                    <a:pt x="109156" y="1314995"/>
                    <a:pt x="103442" y="1294231"/>
                  </a:cubicBezTo>
                  <a:cubicBezTo>
                    <a:pt x="105251" y="1290706"/>
                    <a:pt x="108585" y="1302898"/>
                    <a:pt x="111633" y="1311566"/>
                  </a:cubicBezTo>
                  <a:cubicBezTo>
                    <a:pt x="109442" y="1297660"/>
                    <a:pt x="107156" y="1297755"/>
                    <a:pt x="102013" y="1276800"/>
                  </a:cubicBezTo>
                  <a:cubicBezTo>
                    <a:pt x="104013" y="1274990"/>
                    <a:pt x="106013" y="1290706"/>
                    <a:pt x="108966" y="1292421"/>
                  </a:cubicBezTo>
                  <a:lnTo>
                    <a:pt x="101441" y="1269847"/>
                  </a:lnTo>
                  <a:cubicBezTo>
                    <a:pt x="101441" y="1269847"/>
                    <a:pt x="101727" y="1269847"/>
                    <a:pt x="101918" y="1269751"/>
                  </a:cubicBezTo>
                  <a:cubicBezTo>
                    <a:pt x="96965" y="1267561"/>
                    <a:pt x="97060" y="1252226"/>
                    <a:pt x="92297" y="1238509"/>
                  </a:cubicBezTo>
                  <a:cubicBezTo>
                    <a:pt x="83249" y="1205267"/>
                    <a:pt x="77534" y="1201267"/>
                    <a:pt x="69628" y="1183360"/>
                  </a:cubicBezTo>
                  <a:cubicBezTo>
                    <a:pt x="69628" y="1178026"/>
                    <a:pt x="70390" y="1176406"/>
                    <a:pt x="71819" y="1178311"/>
                  </a:cubicBezTo>
                  <a:cubicBezTo>
                    <a:pt x="71819" y="1186979"/>
                    <a:pt x="72962" y="1185169"/>
                    <a:pt x="74676" y="1187836"/>
                  </a:cubicBezTo>
                  <a:cubicBezTo>
                    <a:pt x="71533" y="1176597"/>
                    <a:pt x="73247" y="1162024"/>
                    <a:pt x="76105" y="1168120"/>
                  </a:cubicBezTo>
                  <a:cubicBezTo>
                    <a:pt x="71152" y="1150308"/>
                    <a:pt x="75343" y="1175073"/>
                    <a:pt x="71819" y="1164310"/>
                  </a:cubicBezTo>
                  <a:cubicBezTo>
                    <a:pt x="70199" y="1156023"/>
                    <a:pt x="68390" y="1147736"/>
                    <a:pt x="66961" y="1139449"/>
                  </a:cubicBezTo>
                  <a:cubicBezTo>
                    <a:pt x="65437" y="1142783"/>
                    <a:pt x="66675" y="1151641"/>
                    <a:pt x="62675" y="1139068"/>
                  </a:cubicBezTo>
                  <a:cubicBezTo>
                    <a:pt x="60198" y="1128210"/>
                    <a:pt x="59627" y="1122876"/>
                    <a:pt x="57245" y="1108588"/>
                  </a:cubicBezTo>
                  <a:cubicBezTo>
                    <a:pt x="58579" y="1110493"/>
                    <a:pt x="59531" y="1103540"/>
                    <a:pt x="61341" y="1114303"/>
                  </a:cubicBezTo>
                  <a:cubicBezTo>
                    <a:pt x="60770" y="1107350"/>
                    <a:pt x="59245" y="1096492"/>
                    <a:pt x="56674" y="1092682"/>
                  </a:cubicBezTo>
                  <a:cubicBezTo>
                    <a:pt x="57055" y="1108684"/>
                    <a:pt x="51149" y="1067250"/>
                    <a:pt x="49625" y="1079347"/>
                  </a:cubicBezTo>
                  <a:lnTo>
                    <a:pt x="49244" y="1063345"/>
                  </a:lnTo>
                  <a:cubicBezTo>
                    <a:pt x="49625" y="1066964"/>
                    <a:pt x="51149" y="1067155"/>
                    <a:pt x="51530" y="1072489"/>
                  </a:cubicBezTo>
                  <a:cubicBezTo>
                    <a:pt x="53912" y="1067631"/>
                    <a:pt x="48863" y="1059820"/>
                    <a:pt x="48006" y="1054296"/>
                  </a:cubicBezTo>
                  <a:cubicBezTo>
                    <a:pt x="48006" y="1048676"/>
                    <a:pt x="46577" y="1034198"/>
                    <a:pt x="47720" y="1032960"/>
                  </a:cubicBezTo>
                  <a:cubicBezTo>
                    <a:pt x="46196" y="1028102"/>
                    <a:pt x="45815" y="1015815"/>
                    <a:pt x="47244" y="1013434"/>
                  </a:cubicBezTo>
                  <a:cubicBezTo>
                    <a:pt x="46006" y="1006099"/>
                    <a:pt x="45149" y="1013053"/>
                    <a:pt x="43910" y="1010957"/>
                  </a:cubicBezTo>
                  <a:lnTo>
                    <a:pt x="42196" y="985716"/>
                  </a:lnTo>
                  <a:cubicBezTo>
                    <a:pt x="43815" y="984287"/>
                    <a:pt x="48482" y="981811"/>
                    <a:pt x="49435" y="985621"/>
                  </a:cubicBezTo>
                  <a:cubicBezTo>
                    <a:pt x="47149" y="976191"/>
                    <a:pt x="44101" y="982573"/>
                    <a:pt x="43529" y="968095"/>
                  </a:cubicBezTo>
                  <a:cubicBezTo>
                    <a:pt x="47244" y="976191"/>
                    <a:pt x="45244" y="948949"/>
                    <a:pt x="49816" y="960760"/>
                  </a:cubicBezTo>
                  <a:cubicBezTo>
                    <a:pt x="50864" y="956569"/>
                    <a:pt x="51054" y="948664"/>
                    <a:pt x="50959" y="940186"/>
                  </a:cubicBezTo>
                  <a:cubicBezTo>
                    <a:pt x="51054" y="931709"/>
                    <a:pt x="50768" y="922565"/>
                    <a:pt x="50197" y="916183"/>
                  </a:cubicBezTo>
                  <a:cubicBezTo>
                    <a:pt x="47435" y="908182"/>
                    <a:pt x="48768" y="930185"/>
                    <a:pt x="46006" y="929423"/>
                  </a:cubicBezTo>
                  <a:cubicBezTo>
                    <a:pt x="44482" y="893038"/>
                    <a:pt x="37529" y="890656"/>
                    <a:pt x="39529" y="863796"/>
                  </a:cubicBezTo>
                  <a:lnTo>
                    <a:pt x="38576" y="870749"/>
                  </a:lnTo>
                  <a:cubicBezTo>
                    <a:pt x="37433" y="853890"/>
                    <a:pt x="38005" y="855795"/>
                    <a:pt x="36195" y="845889"/>
                  </a:cubicBezTo>
                  <a:cubicBezTo>
                    <a:pt x="37719" y="848270"/>
                    <a:pt x="40386" y="843698"/>
                    <a:pt x="42672" y="835030"/>
                  </a:cubicBezTo>
                  <a:cubicBezTo>
                    <a:pt x="44958" y="826363"/>
                    <a:pt x="47054" y="813790"/>
                    <a:pt x="48292" y="800169"/>
                  </a:cubicBezTo>
                  <a:cubicBezTo>
                    <a:pt x="46863" y="797692"/>
                    <a:pt x="43434" y="815123"/>
                    <a:pt x="41148" y="810456"/>
                  </a:cubicBezTo>
                  <a:lnTo>
                    <a:pt x="42577" y="792168"/>
                  </a:lnTo>
                  <a:cubicBezTo>
                    <a:pt x="42958" y="790834"/>
                    <a:pt x="43339" y="792930"/>
                    <a:pt x="43529" y="795311"/>
                  </a:cubicBezTo>
                  <a:cubicBezTo>
                    <a:pt x="43815" y="787120"/>
                    <a:pt x="45625" y="779595"/>
                    <a:pt x="47149" y="773594"/>
                  </a:cubicBezTo>
                  <a:cubicBezTo>
                    <a:pt x="48768" y="767593"/>
                    <a:pt x="49911" y="763021"/>
                    <a:pt x="48292" y="760354"/>
                  </a:cubicBezTo>
                  <a:lnTo>
                    <a:pt x="55626" y="744638"/>
                  </a:lnTo>
                  <a:lnTo>
                    <a:pt x="52578" y="750829"/>
                  </a:lnTo>
                  <a:cubicBezTo>
                    <a:pt x="51340" y="748353"/>
                    <a:pt x="53245" y="730065"/>
                    <a:pt x="53531" y="726255"/>
                  </a:cubicBezTo>
                  <a:cubicBezTo>
                    <a:pt x="55150" y="707491"/>
                    <a:pt x="57912" y="701014"/>
                    <a:pt x="61913" y="691393"/>
                  </a:cubicBezTo>
                  <a:cubicBezTo>
                    <a:pt x="60008" y="694346"/>
                    <a:pt x="55245" y="701680"/>
                    <a:pt x="57626" y="687012"/>
                  </a:cubicBezTo>
                  <a:cubicBezTo>
                    <a:pt x="63056" y="688345"/>
                    <a:pt x="66675" y="657294"/>
                    <a:pt x="69342" y="658342"/>
                  </a:cubicBezTo>
                  <a:cubicBezTo>
                    <a:pt x="70485" y="652531"/>
                    <a:pt x="74771" y="642721"/>
                    <a:pt x="72866" y="641482"/>
                  </a:cubicBezTo>
                  <a:lnTo>
                    <a:pt x="75914" y="643292"/>
                  </a:lnTo>
                  <a:cubicBezTo>
                    <a:pt x="71628" y="640720"/>
                    <a:pt x="77629" y="619861"/>
                    <a:pt x="81344" y="603573"/>
                  </a:cubicBezTo>
                  <a:cubicBezTo>
                    <a:pt x="86392" y="609097"/>
                    <a:pt x="86487" y="586047"/>
                    <a:pt x="94488" y="580808"/>
                  </a:cubicBezTo>
                  <a:cubicBezTo>
                    <a:pt x="92869" y="578617"/>
                    <a:pt x="94679" y="571474"/>
                    <a:pt x="96679" y="564330"/>
                  </a:cubicBezTo>
                  <a:cubicBezTo>
                    <a:pt x="98679" y="557186"/>
                    <a:pt x="101156" y="550328"/>
                    <a:pt x="99822" y="548328"/>
                  </a:cubicBezTo>
                  <a:cubicBezTo>
                    <a:pt x="104108" y="536231"/>
                    <a:pt x="107537" y="538898"/>
                    <a:pt x="110014" y="536326"/>
                  </a:cubicBezTo>
                  <a:lnTo>
                    <a:pt x="110585" y="530135"/>
                  </a:lnTo>
                  <a:cubicBezTo>
                    <a:pt x="114491" y="524706"/>
                    <a:pt x="124206" y="502798"/>
                    <a:pt x="131064" y="490321"/>
                  </a:cubicBezTo>
                  <a:lnTo>
                    <a:pt x="132683" y="476509"/>
                  </a:lnTo>
                  <a:lnTo>
                    <a:pt x="136398" y="472795"/>
                  </a:lnTo>
                  <a:cubicBezTo>
                    <a:pt x="136398" y="470509"/>
                    <a:pt x="140684" y="460222"/>
                    <a:pt x="136398" y="465841"/>
                  </a:cubicBezTo>
                  <a:lnTo>
                    <a:pt x="139732" y="459460"/>
                  </a:lnTo>
                  <a:cubicBezTo>
                    <a:pt x="136112" y="457078"/>
                    <a:pt x="142970" y="449839"/>
                    <a:pt x="147638" y="436028"/>
                  </a:cubicBezTo>
                  <a:cubicBezTo>
                    <a:pt x="149733" y="433361"/>
                    <a:pt x="150209" y="434599"/>
                    <a:pt x="149352" y="437647"/>
                  </a:cubicBezTo>
                  <a:cubicBezTo>
                    <a:pt x="152495" y="431170"/>
                    <a:pt x="153067" y="434885"/>
                    <a:pt x="156115" y="432123"/>
                  </a:cubicBezTo>
                  <a:cubicBezTo>
                    <a:pt x="152686" y="436123"/>
                    <a:pt x="161449" y="405739"/>
                    <a:pt x="150590" y="422026"/>
                  </a:cubicBezTo>
                  <a:cubicBezTo>
                    <a:pt x="148400" y="422407"/>
                    <a:pt x="152591" y="411739"/>
                    <a:pt x="156686" y="405834"/>
                  </a:cubicBezTo>
                  <a:lnTo>
                    <a:pt x="162116" y="403834"/>
                  </a:lnTo>
                  <a:lnTo>
                    <a:pt x="162592" y="394404"/>
                  </a:lnTo>
                  <a:cubicBezTo>
                    <a:pt x="167259" y="384212"/>
                    <a:pt x="171926" y="381450"/>
                    <a:pt x="176879" y="373830"/>
                  </a:cubicBezTo>
                  <a:cubicBezTo>
                    <a:pt x="172403" y="381926"/>
                    <a:pt x="172974" y="395071"/>
                    <a:pt x="184880" y="374592"/>
                  </a:cubicBezTo>
                  <a:cubicBezTo>
                    <a:pt x="178975" y="385546"/>
                    <a:pt x="177737" y="391832"/>
                    <a:pt x="175451" y="397928"/>
                  </a:cubicBezTo>
                  <a:cubicBezTo>
                    <a:pt x="177832" y="393737"/>
                    <a:pt x="179356" y="391737"/>
                    <a:pt x="177165" y="399262"/>
                  </a:cubicBezTo>
                  <a:cubicBezTo>
                    <a:pt x="184880" y="382498"/>
                    <a:pt x="178022" y="392689"/>
                    <a:pt x="186785" y="376687"/>
                  </a:cubicBezTo>
                  <a:cubicBezTo>
                    <a:pt x="189262" y="379259"/>
                    <a:pt x="192786" y="375449"/>
                    <a:pt x="201835" y="362400"/>
                  </a:cubicBezTo>
                  <a:lnTo>
                    <a:pt x="193643" y="371353"/>
                  </a:lnTo>
                  <a:cubicBezTo>
                    <a:pt x="193643" y="370687"/>
                    <a:pt x="193643" y="369829"/>
                    <a:pt x="194024" y="368877"/>
                  </a:cubicBezTo>
                  <a:cubicBezTo>
                    <a:pt x="191453" y="372592"/>
                    <a:pt x="190310" y="373449"/>
                    <a:pt x="188690" y="373544"/>
                  </a:cubicBezTo>
                  <a:cubicBezTo>
                    <a:pt x="190500" y="370496"/>
                    <a:pt x="195739" y="353065"/>
                    <a:pt x="199073" y="351541"/>
                  </a:cubicBezTo>
                  <a:cubicBezTo>
                    <a:pt x="192119" y="358114"/>
                    <a:pt x="195167" y="350589"/>
                    <a:pt x="199263" y="342588"/>
                  </a:cubicBezTo>
                  <a:cubicBezTo>
                    <a:pt x="203454" y="334682"/>
                    <a:pt x="208312" y="326300"/>
                    <a:pt x="203740" y="330396"/>
                  </a:cubicBezTo>
                  <a:cubicBezTo>
                    <a:pt x="204026" y="328110"/>
                    <a:pt x="210884" y="317156"/>
                    <a:pt x="213074" y="316966"/>
                  </a:cubicBezTo>
                  <a:cubicBezTo>
                    <a:pt x="206883" y="331253"/>
                    <a:pt x="222599" y="309441"/>
                    <a:pt x="223266" y="312870"/>
                  </a:cubicBezTo>
                  <a:cubicBezTo>
                    <a:pt x="225552" y="307536"/>
                    <a:pt x="214598" y="321538"/>
                    <a:pt x="217646" y="314394"/>
                  </a:cubicBezTo>
                  <a:cubicBezTo>
                    <a:pt x="222409" y="306583"/>
                    <a:pt x="227743" y="302107"/>
                    <a:pt x="231743" y="298582"/>
                  </a:cubicBezTo>
                  <a:lnTo>
                    <a:pt x="230029" y="302011"/>
                  </a:lnTo>
                  <a:lnTo>
                    <a:pt x="239459" y="291439"/>
                  </a:lnTo>
                  <a:cubicBezTo>
                    <a:pt x="239459" y="288581"/>
                    <a:pt x="229172" y="300964"/>
                    <a:pt x="235934" y="289819"/>
                  </a:cubicBezTo>
                  <a:cubicBezTo>
                    <a:pt x="238506" y="287438"/>
                    <a:pt x="245364" y="276294"/>
                    <a:pt x="246221" y="277437"/>
                  </a:cubicBezTo>
                  <a:cubicBezTo>
                    <a:pt x="244602" y="283819"/>
                    <a:pt x="249746" y="282009"/>
                    <a:pt x="243840" y="291343"/>
                  </a:cubicBezTo>
                  <a:cubicBezTo>
                    <a:pt x="248888" y="283723"/>
                    <a:pt x="265462" y="259720"/>
                    <a:pt x="256032" y="267436"/>
                  </a:cubicBezTo>
                  <a:cubicBezTo>
                    <a:pt x="258128" y="264483"/>
                    <a:pt x="260318" y="261530"/>
                    <a:pt x="262604" y="258673"/>
                  </a:cubicBezTo>
                  <a:cubicBezTo>
                    <a:pt x="257175" y="263149"/>
                    <a:pt x="244126" y="277532"/>
                    <a:pt x="256413" y="259244"/>
                  </a:cubicBezTo>
                  <a:lnTo>
                    <a:pt x="256889" y="259816"/>
                  </a:lnTo>
                  <a:lnTo>
                    <a:pt x="264224" y="246100"/>
                  </a:lnTo>
                  <a:lnTo>
                    <a:pt x="269748" y="241909"/>
                  </a:lnTo>
                  <a:cubicBezTo>
                    <a:pt x="268891" y="241528"/>
                    <a:pt x="269748" y="239146"/>
                    <a:pt x="273272" y="234670"/>
                  </a:cubicBezTo>
                  <a:cubicBezTo>
                    <a:pt x="274987" y="234098"/>
                    <a:pt x="278606" y="230098"/>
                    <a:pt x="279464" y="231336"/>
                  </a:cubicBezTo>
                  <a:cubicBezTo>
                    <a:pt x="289370" y="218191"/>
                    <a:pt x="287274" y="218191"/>
                    <a:pt x="287750" y="215810"/>
                  </a:cubicBezTo>
                  <a:cubicBezTo>
                    <a:pt x="293465" y="208571"/>
                    <a:pt x="296323" y="206380"/>
                    <a:pt x="295085" y="210952"/>
                  </a:cubicBezTo>
                  <a:cubicBezTo>
                    <a:pt x="303562" y="201618"/>
                    <a:pt x="317468" y="184378"/>
                    <a:pt x="324326" y="179044"/>
                  </a:cubicBezTo>
                  <a:cubicBezTo>
                    <a:pt x="334232" y="165328"/>
                    <a:pt x="321373" y="181139"/>
                    <a:pt x="326231" y="172186"/>
                  </a:cubicBezTo>
                  <a:cubicBezTo>
                    <a:pt x="340709" y="165518"/>
                    <a:pt x="365093" y="132085"/>
                    <a:pt x="384429" y="112273"/>
                  </a:cubicBezTo>
                  <a:cubicBezTo>
                    <a:pt x="375380" y="113893"/>
                    <a:pt x="389287" y="106463"/>
                    <a:pt x="389477" y="99510"/>
                  </a:cubicBezTo>
                  <a:cubicBezTo>
                    <a:pt x="386429" y="104939"/>
                    <a:pt x="410718" y="83698"/>
                    <a:pt x="394811" y="101986"/>
                  </a:cubicBezTo>
                  <a:lnTo>
                    <a:pt x="404813" y="91128"/>
                  </a:lnTo>
                  <a:cubicBezTo>
                    <a:pt x="413861" y="85984"/>
                    <a:pt x="389287" y="109987"/>
                    <a:pt x="402717" y="101986"/>
                  </a:cubicBezTo>
                  <a:cubicBezTo>
                    <a:pt x="414052" y="90080"/>
                    <a:pt x="418338" y="78841"/>
                    <a:pt x="433673" y="66744"/>
                  </a:cubicBezTo>
                  <a:cubicBezTo>
                    <a:pt x="431483" y="73888"/>
                    <a:pt x="443770" y="55600"/>
                    <a:pt x="443008" y="61886"/>
                  </a:cubicBezTo>
                  <a:cubicBezTo>
                    <a:pt x="441008" y="65601"/>
                    <a:pt x="436817" y="69030"/>
                    <a:pt x="433007" y="73030"/>
                  </a:cubicBezTo>
                  <a:lnTo>
                    <a:pt x="435959" y="71221"/>
                  </a:lnTo>
                  <a:cubicBezTo>
                    <a:pt x="463010" y="47313"/>
                    <a:pt x="440531" y="60743"/>
                    <a:pt x="452819" y="46075"/>
                  </a:cubicBezTo>
                  <a:cubicBezTo>
                    <a:pt x="469106" y="31120"/>
                    <a:pt x="467868" y="36835"/>
                    <a:pt x="470059" y="37216"/>
                  </a:cubicBezTo>
                  <a:cubicBezTo>
                    <a:pt x="473107" y="35502"/>
                    <a:pt x="481108" y="27787"/>
                    <a:pt x="484822" y="23215"/>
                  </a:cubicBezTo>
                  <a:cubicBezTo>
                    <a:pt x="476155" y="33787"/>
                    <a:pt x="464534" y="37883"/>
                    <a:pt x="467678" y="31978"/>
                  </a:cubicBezTo>
                  <a:cubicBezTo>
                    <a:pt x="477774" y="28739"/>
                    <a:pt x="492538" y="10642"/>
                    <a:pt x="496062" y="5403"/>
                  </a:cubicBezTo>
                  <a:cubicBezTo>
                    <a:pt x="469392" y="22834"/>
                    <a:pt x="479489" y="19690"/>
                    <a:pt x="453866" y="35597"/>
                  </a:cubicBezTo>
                  <a:cubicBezTo>
                    <a:pt x="451771" y="39407"/>
                    <a:pt x="454533" y="41407"/>
                    <a:pt x="440531" y="52552"/>
                  </a:cubicBezTo>
                  <a:cubicBezTo>
                    <a:pt x="447389" y="43503"/>
                    <a:pt x="438531" y="51504"/>
                    <a:pt x="435864" y="53218"/>
                  </a:cubicBezTo>
                  <a:cubicBezTo>
                    <a:pt x="439865" y="52456"/>
                    <a:pt x="427482" y="62362"/>
                    <a:pt x="424148" y="66744"/>
                  </a:cubicBezTo>
                  <a:cubicBezTo>
                    <a:pt x="419291" y="68839"/>
                    <a:pt x="428530" y="55695"/>
                    <a:pt x="414719" y="67506"/>
                  </a:cubicBezTo>
                  <a:lnTo>
                    <a:pt x="415766" y="73602"/>
                  </a:lnTo>
                  <a:cubicBezTo>
                    <a:pt x="410051" y="77888"/>
                    <a:pt x="415385" y="68839"/>
                    <a:pt x="405194" y="80079"/>
                  </a:cubicBezTo>
                  <a:cubicBezTo>
                    <a:pt x="409289" y="72554"/>
                    <a:pt x="400526" y="78745"/>
                    <a:pt x="414814" y="64172"/>
                  </a:cubicBezTo>
                  <a:cubicBezTo>
                    <a:pt x="393764" y="77602"/>
                    <a:pt x="389477" y="91985"/>
                    <a:pt x="377571" y="106749"/>
                  </a:cubicBezTo>
                  <a:cubicBezTo>
                    <a:pt x="378714" y="105130"/>
                    <a:pt x="378333" y="104463"/>
                    <a:pt x="379476" y="102939"/>
                  </a:cubicBezTo>
                  <a:cubicBezTo>
                    <a:pt x="377571" y="106749"/>
                    <a:pt x="372428" y="111988"/>
                    <a:pt x="368713" y="116179"/>
                  </a:cubicBezTo>
                  <a:cubicBezTo>
                    <a:pt x="359093" y="124275"/>
                    <a:pt x="373952" y="107511"/>
                    <a:pt x="370713" y="108844"/>
                  </a:cubicBezTo>
                  <a:lnTo>
                    <a:pt x="356616" y="123418"/>
                  </a:lnTo>
                  <a:cubicBezTo>
                    <a:pt x="356616" y="123418"/>
                    <a:pt x="356045" y="123608"/>
                    <a:pt x="355949" y="123513"/>
                  </a:cubicBezTo>
                  <a:cubicBezTo>
                    <a:pt x="352806" y="127894"/>
                    <a:pt x="349758" y="131990"/>
                    <a:pt x="347567" y="132466"/>
                  </a:cubicBezTo>
                  <a:cubicBezTo>
                    <a:pt x="350425" y="126942"/>
                    <a:pt x="350711" y="123894"/>
                    <a:pt x="352616" y="119989"/>
                  </a:cubicBezTo>
                  <a:lnTo>
                    <a:pt x="340805" y="138181"/>
                  </a:lnTo>
                  <a:cubicBezTo>
                    <a:pt x="341090" y="135324"/>
                    <a:pt x="326803" y="149230"/>
                    <a:pt x="336137" y="137134"/>
                  </a:cubicBezTo>
                  <a:lnTo>
                    <a:pt x="315373" y="160946"/>
                  </a:lnTo>
                  <a:lnTo>
                    <a:pt x="310991" y="160660"/>
                  </a:lnTo>
                  <a:cubicBezTo>
                    <a:pt x="306515" y="166852"/>
                    <a:pt x="306896" y="167423"/>
                    <a:pt x="313182" y="160851"/>
                  </a:cubicBezTo>
                  <a:cubicBezTo>
                    <a:pt x="305467" y="168566"/>
                    <a:pt x="286893" y="201427"/>
                    <a:pt x="285274" y="192664"/>
                  </a:cubicBezTo>
                  <a:cubicBezTo>
                    <a:pt x="278225" y="203047"/>
                    <a:pt x="273368" y="209905"/>
                    <a:pt x="268034" y="217334"/>
                  </a:cubicBezTo>
                  <a:cubicBezTo>
                    <a:pt x="262700" y="224668"/>
                    <a:pt x="256794" y="232479"/>
                    <a:pt x="248317" y="244957"/>
                  </a:cubicBezTo>
                  <a:cubicBezTo>
                    <a:pt x="259842" y="224668"/>
                    <a:pt x="228981" y="263626"/>
                    <a:pt x="242697" y="243242"/>
                  </a:cubicBezTo>
                  <a:cubicBezTo>
                    <a:pt x="232791" y="253815"/>
                    <a:pt x="234315" y="258673"/>
                    <a:pt x="228219" y="268198"/>
                  </a:cubicBezTo>
                  <a:cubicBezTo>
                    <a:pt x="220885" y="276008"/>
                    <a:pt x="220790" y="270198"/>
                    <a:pt x="226409" y="260006"/>
                  </a:cubicBezTo>
                  <a:lnTo>
                    <a:pt x="219837" y="272008"/>
                  </a:lnTo>
                  <a:lnTo>
                    <a:pt x="219456" y="271436"/>
                  </a:lnTo>
                  <a:lnTo>
                    <a:pt x="214217" y="282104"/>
                  </a:lnTo>
                  <a:cubicBezTo>
                    <a:pt x="205550" y="291248"/>
                    <a:pt x="209645" y="282104"/>
                    <a:pt x="202121" y="292677"/>
                  </a:cubicBezTo>
                  <a:lnTo>
                    <a:pt x="203168" y="296773"/>
                  </a:lnTo>
                  <a:lnTo>
                    <a:pt x="196882" y="303059"/>
                  </a:lnTo>
                  <a:cubicBezTo>
                    <a:pt x="199835" y="301059"/>
                    <a:pt x="196215" y="307822"/>
                    <a:pt x="191357" y="315823"/>
                  </a:cubicBezTo>
                  <a:lnTo>
                    <a:pt x="190881" y="315251"/>
                  </a:lnTo>
                  <a:lnTo>
                    <a:pt x="185166" y="325062"/>
                  </a:lnTo>
                  <a:cubicBezTo>
                    <a:pt x="189738" y="314680"/>
                    <a:pt x="178975" y="333444"/>
                    <a:pt x="179927" y="327919"/>
                  </a:cubicBezTo>
                  <a:cubicBezTo>
                    <a:pt x="174498" y="336016"/>
                    <a:pt x="174689" y="336397"/>
                    <a:pt x="166211" y="351732"/>
                  </a:cubicBezTo>
                  <a:lnTo>
                    <a:pt x="169545" y="350113"/>
                  </a:lnTo>
                  <a:cubicBezTo>
                    <a:pt x="159544" y="370782"/>
                    <a:pt x="166402" y="349351"/>
                    <a:pt x="156782" y="365257"/>
                  </a:cubicBezTo>
                  <a:lnTo>
                    <a:pt x="159449" y="365448"/>
                  </a:lnTo>
                  <a:cubicBezTo>
                    <a:pt x="150686" y="375830"/>
                    <a:pt x="146114" y="386308"/>
                    <a:pt x="141827" y="395833"/>
                  </a:cubicBezTo>
                  <a:cubicBezTo>
                    <a:pt x="137636" y="405453"/>
                    <a:pt x="133826" y="414216"/>
                    <a:pt x="128206" y="422407"/>
                  </a:cubicBezTo>
                  <a:cubicBezTo>
                    <a:pt x="132874" y="412120"/>
                    <a:pt x="129159" y="413359"/>
                    <a:pt x="129635" y="413835"/>
                  </a:cubicBezTo>
                  <a:cubicBezTo>
                    <a:pt x="125921" y="421455"/>
                    <a:pt x="121444" y="431837"/>
                    <a:pt x="116777" y="442029"/>
                  </a:cubicBezTo>
                  <a:cubicBezTo>
                    <a:pt x="112300" y="452411"/>
                    <a:pt x="107537" y="462698"/>
                    <a:pt x="105632" y="471461"/>
                  </a:cubicBezTo>
                  <a:cubicBezTo>
                    <a:pt x="99917" y="475938"/>
                    <a:pt x="98393" y="476890"/>
                    <a:pt x="89821" y="493083"/>
                  </a:cubicBezTo>
                  <a:cubicBezTo>
                    <a:pt x="84868" y="505275"/>
                    <a:pt x="84392" y="507275"/>
                    <a:pt x="84773" y="512038"/>
                  </a:cubicBezTo>
                  <a:cubicBezTo>
                    <a:pt x="79058" y="523468"/>
                    <a:pt x="72485" y="546709"/>
                    <a:pt x="69914" y="546423"/>
                  </a:cubicBezTo>
                  <a:cubicBezTo>
                    <a:pt x="70676" y="549852"/>
                    <a:pt x="65723" y="557186"/>
                    <a:pt x="65246" y="564425"/>
                  </a:cubicBezTo>
                  <a:lnTo>
                    <a:pt x="63817" y="565473"/>
                  </a:lnTo>
                  <a:lnTo>
                    <a:pt x="66485" y="565187"/>
                  </a:lnTo>
                  <a:cubicBezTo>
                    <a:pt x="60389" y="575093"/>
                    <a:pt x="58198" y="584428"/>
                    <a:pt x="56007" y="593857"/>
                  </a:cubicBezTo>
                  <a:cubicBezTo>
                    <a:pt x="54102" y="603287"/>
                    <a:pt x="52578" y="612812"/>
                    <a:pt x="47149" y="623194"/>
                  </a:cubicBezTo>
                  <a:lnTo>
                    <a:pt x="47625" y="619194"/>
                  </a:lnTo>
                  <a:lnTo>
                    <a:pt x="45911" y="628719"/>
                  </a:lnTo>
                  <a:cubicBezTo>
                    <a:pt x="44482" y="629957"/>
                    <a:pt x="44863" y="625957"/>
                    <a:pt x="43720" y="625195"/>
                  </a:cubicBezTo>
                  <a:cubicBezTo>
                    <a:pt x="39338" y="639482"/>
                    <a:pt x="36195" y="654151"/>
                    <a:pt x="32576" y="668629"/>
                  </a:cubicBezTo>
                  <a:lnTo>
                    <a:pt x="36386" y="660437"/>
                  </a:lnTo>
                  <a:cubicBezTo>
                    <a:pt x="34576" y="669676"/>
                    <a:pt x="35243" y="676344"/>
                    <a:pt x="31623" y="686536"/>
                  </a:cubicBezTo>
                  <a:cubicBezTo>
                    <a:pt x="31623" y="668248"/>
                    <a:pt x="28575" y="701109"/>
                    <a:pt x="25432" y="703395"/>
                  </a:cubicBezTo>
                  <a:lnTo>
                    <a:pt x="26289" y="693775"/>
                  </a:lnTo>
                  <a:cubicBezTo>
                    <a:pt x="24829" y="702414"/>
                    <a:pt x="24956" y="706538"/>
                    <a:pt x="26670" y="706157"/>
                  </a:cubicBezTo>
                  <a:cubicBezTo>
                    <a:pt x="24479" y="723016"/>
                    <a:pt x="19717" y="716825"/>
                    <a:pt x="19812" y="732827"/>
                  </a:cubicBezTo>
                  <a:cubicBezTo>
                    <a:pt x="20384" y="729112"/>
                    <a:pt x="20955" y="725493"/>
                    <a:pt x="21717" y="721778"/>
                  </a:cubicBezTo>
                  <a:cubicBezTo>
                    <a:pt x="23717" y="718825"/>
                    <a:pt x="24003" y="727017"/>
                    <a:pt x="23051" y="734351"/>
                  </a:cubicBezTo>
                  <a:cubicBezTo>
                    <a:pt x="22384" y="736066"/>
                    <a:pt x="20574" y="741114"/>
                    <a:pt x="21146" y="735399"/>
                  </a:cubicBezTo>
                  <a:cubicBezTo>
                    <a:pt x="20193" y="748829"/>
                    <a:pt x="15811" y="768546"/>
                    <a:pt x="16193" y="774547"/>
                  </a:cubicBezTo>
                  <a:cubicBezTo>
                    <a:pt x="14668" y="781690"/>
                    <a:pt x="13240" y="779119"/>
                    <a:pt x="12954" y="775118"/>
                  </a:cubicBezTo>
                  <a:cubicBezTo>
                    <a:pt x="12097" y="803979"/>
                    <a:pt x="11049" y="787977"/>
                    <a:pt x="10287" y="816838"/>
                  </a:cubicBezTo>
                  <a:lnTo>
                    <a:pt x="8954" y="816266"/>
                  </a:lnTo>
                  <a:lnTo>
                    <a:pt x="9906" y="826267"/>
                  </a:lnTo>
                  <a:lnTo>
                    <a:pt x="6096" y="840174"/>
                  </a:lnTo>
                  <a:lnTo>
                    <a:pt x="8192" y="835221"/>
                  </a:lnTo>
                  <a:cubicBezTo>
                    <a:pt x="7906" y="844651"/>
                    <a:pt x="8192" y="850556"/>
                    <a:pt x="7049" y="861510"/>
                  </a:cubicBezTo>
                  <a:lnTo>
                    <a:pt x="5144" y="856938"/>
                  </a:lnTo>
                  <a:cubicBezTo>
                    <a:pt x="5715" y="883608"/>
                    <a:pt x="381" y="887704"/>
                    <a:pt x="3524" y="913040"/>
                  </a:cubicBezTo>
                  <a:cubicBezTo>
                    <a:pt x="3143" y="914755"/>
                    <a:pt x="2477" y="910849"/>
                    <a:pt x="2096" y="908849"/>
                  </a:cubicBezTo>
                  <a:cubicBezTo>
                    <a:pt x="5620" y="932281"/>
                    <a:pt x="-1619" y="926661"/>
                    <a:pt x="3048" y="950283"/>
                  </a:cubicBezTo>
                  <a:cubicBezTo>
                    <a:pt x="2286" y="948854"/>
                    <a:pt x="1524" y="951426"/>
                    <a:pt x="953" y="950569"/>
                  </a:cubicBezTo>
                  <a:lnTo>
                    <a:pt x="2762" y="961332"/>
                  </a:lnTo>
                  <a:lnTo>
                    <a:pt x="0" y="960570"/>
                  </a:lnTo>
                  <a:lnTo>
                    <a:pt x="4477" y="969142"/>
                  </a:lnTo>
                  <a:lnTo>
                    <a:pt x="1905" y="975905"/>
                  </a:lnTo>
                  <a:lnTo>
                    <a:pt x="3429" y="980001"/>
                  </a:lnTo>
                  <a:cubicBezTo>
                    <a:pt x="-1334" y="991812"/>
                    <a:pt x="4191" y="1007814"/>
                    <a:pt x="1429" y="1023816"/>
                  </a:cubicBezTo>
                  <a:lnTo>
                    <a:pt x="4667" y="1020768"/>
                  </a:lnTo>
                  <a:cubicBezTo>
                    <a:pt x="15431" y="1059439"/>
                    <a:pt x="11240" y="1111541"/>
                    <a:pt x="23908" y="1158118"/>
                  </a:cubicBezTo>
                  <a:lnTo>
                    <a:pt x="21050" y="1157833"/>
                  </a:lnTo>
                  <a:lnTo>
                    <a:pt x="28289" y="1176597"/>
                  </a:lnTo>
                  <a:cubicBezTo>
                    <a:pt x="28289" y="1187455"/>
                    <a:pt x="24670" y="1170882"/>
                    <a:pt x="24003" y="1174406"/>
                  </a:cubicBezTo>
                  <a:cubicBezTo>
                    <a:pt x="29909" y="1194790"/>
                    <a:pt x="29527" y="1182312"/>
                    <a:pt x="36005" y="1205934"/>
                  </a:cubicBezTo>
                  <a:cubicBezTo>
                    <a:pt x="37148" y="1218602"/>
                    <a:pt x="33052" y="1202124"/>
                    <a:pt x="30671" y="1196599"/>
                  </a:cubicBezTo>
                  <a:cubicBezTo>
                    <a:pt x="34004" y="1207648"/>
                    <a:pt x="37910" y="1221364"/>
                    <a:pt x="41529" y="1234318"/>
                  </a:cubicBezTo>
                  <a:cubicBezTo>
                    <a:pt x="45339" y="1247177"/>
                    <a:pt x="48578" y="1259369"/>
                    <a:pt x="50006" y="1267370"/>
                  </a:cubicBezTo>
                  <a:cubicBezTo>
                    <a:pt x="50483" y="1267656"/>
                    <a:pt x="51149" y="1268513"/>
                    <a:pt x="51149" y="1267561"/>
                  </a:cubicBezTo>
                  <a:cubicBezTo>
                    <a:pt x="56674" y="1281943"/>
                    <a:pt x="60960" y="1301755"/>
                    <a:pt x="66389" y="1317757"/>
                  </a:cubicBezTo>
                  <a:cubicBezTo>
                    <a:pt x="65056" y="1317757"/>
                    <a:pt x="63532" y="1313852"/>
                    <a:pt x="62008" y="1309852"/>
                  </a:cubicBezTo>
                  <a:cubicBezTo>
                    <a:pt x="63722" y="1315662"/>
                    <a:pt x="65437" y="1323853"/>
                    <a:pt x="68294" y="1328426"/>
                  </a:cubicBezTo>
                  <a:lnTo>
                    <a:pt x="64103" y="1323091"/>
                  </a:lnTo>
                  <a:cubicBezTo>
                    <a:pt x="67532" y="1335664"/>
                    <a:pt x="77534" y="1358715"/>
                    <a:pt x="76010" y="1362239"/>
                  </a:cubicBezTo>
                  <a:cubicBezTo>
                    <a:pt x="76486" y="1360430"/>
                    <a:pt x="78677" y="1360334"/>
                    <a:pt x="82296" y="1371002"/>
                  </a:cubicBezTo>
                  <a:cubicBezTo>
                    <a:pt x="80200" y="1378336"/>
                    <a:pt x="94393" y="1399101"/>
                    <a:pt x="98584" y="1416627"/>
                  </a:cubicBezTo>
                  <a:cubicBezTo>
                    <a:pt x="96869" y="1415008"/>
                    <a:pt x="92012" y="1402720"/>
                    <a:pt x="93345" y="1406245"/>
                  </a:cubicBezTo>
                  <a:cubicBezTo>
                    <a:pt x="95536" y="1415103"/>
                    <a:pt x="100108" y="1421961"/>
                    <a:pt x="104394" y="1428819"/>
                  </a:cubicBezTo>
                  <a:lnTo>
                    <a:pt x="101918" y="1427200"/>
                  </a:lnTo>
                  <a:cubicBezTo>
                    <a:pt x="107918" y="1439868"/>
                    <a:pt x="113633" y="1452631"/>
                    <a:pt x="119920" y="1465109"/>
                  </a:cubicBezTo>
                  <a:cubicBezTo>
                    <a:pt x="118396" y="1472443"/>
                    <a:pt x="136017" y="1501114"/>
                    <a:pt x="132207" y="1499685"/>
                  </a:cubicBezTo>
                  <a:cubicBezTo>
                    <a:pt x="138208" y="1513401"/>
                    <a:pt x="128778" y="1487493"/>
                    <a:pt x="136970" y="1504543"/>
                  </a:cubicBezTo>
                  <a:cubicBezTo>
                    <a:pt x="137446" y="1509877"/>
                    <a:pt x="144780" y="1519783"/>
                    <a:pt x="141923" y="1520164"/>
                  </a:cubicBezTo>
                  <a:lnTo>
                    <a:pt x="140780" y="1518449"/>
                  </a:lnTo>
                  <a:lnTo>
                    <a:pt x="146495" y="1530355"/>
                  </a:lnTo>
                  <a:lnTo>
                    <a:pt x="140589" y="1523878"/>
                  </a:lnTo>
                  <a:cubicBezTo>
                    <a:pt x="145828" y="1533975"/>
                    <a:pt x="151924" y="1540357"/>
                    <a:pt x="154019" y="1539976"/>
                  </a:cubicBezTo>
                  <a:cubicBezTo>
                    <a:pt x="157258" y="1550358"/>
                    <a:pt x="164973" y="1563598"/>
                    <a:pt x="164973" y="1569027"/>
                  </a:cubicBezTo>
                  <a:lnTo>
                    <a:pt x="162592" y="1565693"/>
                  </a:lnTo>
                  <a:cubicBezTo>
                    <a:pt x="176879" y="1592363"/>
                    <a:pt x="178499" y="1613890"/>
                    <a:pt x="193834" y="1632749"/>
                  </a:cubicBezTo>
                  <a:cubicBezTo>
                    <a:pt x="194310" y="1634464"/>
                    <a:pt x="193643" y="1634654"/>
                    <a:pt x="191929" y="1631320"/>
                  </a:cubicBezTo>
                  <a:lnTo>
                    <a:pt x="200692" y="1647894"/>
                  </a:lnTo>
                  <a:lnTo>
                    <a:pt x="196787" y="1644941"/>
                  </a:lnTo>
                  <a:cubicBezTo>
                    <a:pt x="202597" y="1653514"/>
                    <a:pt x="208502" y="1662086"/>
                    <a:pt x="214503" y="1670563"/>
                  </a:cubicBezTo>
                  <a:lnTo>
                    <a:pt x="213074" y="1670849"/>
                  </a:lnTo>
                  <a:cubicBezTo>
                    <a:pt x="222504" y="1689042"/>
                    <a:pt x="239268" y="1716284"/>
                    <a:pt x="253365" y="1738477"/>
                  </a:cubicBezTo>
                  <a:lnTo>
                    <a:pt x="250793" y="1735429"/>
                  </a:lnTo>
                  <a:cubicBezTo>
                    <a:pt x="267557" y="1758765"/>
                    <a:pt x="264128" y="1759717"/>
                    <a:pt x="276701" y="1776672"/>
                  </a:cubicBezTo>
                  <a:cubicBezTo>
                    <a:pt x="276035" y="1776196"/>
                    <a:pt x="275463" y="1775719"/>
                    <a:pt x="274987" y="1775148"/>
                  </a:cubicBezTo>
                  <a:lnTo>
                    <a:pt x="285274" y="1791055"/>
                  </a:lnTo>
                  <a:lnTo>
                    <a:pt x="281940" y="1788292"/>
                  </a:lnTo>
                  <a:cubicBezTo>
                    <a:pt x="291941" y="1798484"/>
                    <a:pt x="300704" y="1823821"/>
                    <a:pt x="298037" y="1815248"/>
                  </a:cubicBezTo>
                  <a:cubicBezTo>
                    <a:pt x="303467" y="1821154"/>
                    <a:pt x="312515" y="1831536"/>
                    <a:pt x="315182" y="1832488"/>
                  </a:cubicBezTo>
                  <a:cubicBezTo>
                    <a:pt x="326898" y="1849443"/>
                    <a:pt x="316516" y="1837727"/>
                    <a:pt x="322802" y="1848871"/>
                  </a:cubicBezTo>
                  <a:cubicBezTo>
                    <a:pt x="331280" y="1861159"/>
                    <a:pt x="334613" y="1862016"/>
                    <a:pt x="345377" y="1879161"/>
                  </a:cubicBezTo>
                  <a:lnTo>
                    <a:pt x="344043" y="1879637"/>
                  </a:lnTo>
                  <a:cubicBezTo>
                    <a:pt x="349758" y="1887162"/>
                    <a:pt x="353949" y="1891353"/>
                    <a:pt x="361950" y="1901830"/>
                  </a:cubicBezTo>
                  <a:lnTo>
                    <a:pt x="359093" y="1899068"/>
                  </a:lnTo>
                  <a:cubicBezTo>
                    <a:pt x="374142" y="1914594"/>
                    <a:pt x="371761" y="1923071"/>
                    <a:pt x="386810" y="1932787"/>
                  </a:cubicBezTo>
                  <a:cubicBezTo>
                    <a:pt x="391382" y="1940692"/>
                    <a:pt x="402622" y="1953551"/>
                    <a:pt x="399955" y="1954599"/>
                  </a:cubicBezTo>
                  <a:cubicBezTo>
                    <a:pt x="408908" y="1964600"/>
                    <a:pt x="416909" y="1973459"/>
                    <a:pt x="424815" y="1982317"/>
                  </a:cubicBezTo>
                  <a:cubicBezTo>
                    <a:pt x="428816" y="1986698"/>
                    <a:pt x="432816" y="1991175"/>
                    <a:pt x="436912" y="1995747"/>
                  </a:cubicBezTo>
                  <a:cubicBezTo>
                    <a:pt x="439007" y="1998033"/>
                    <a:pt x="441103" y="2000319"/>
                    <a:pt x="443198" y="2002700"/>
                  </a:cubicBezTo>
                  <a:lnTo>
                    <a:pt x="446342" y="2006129"/>
                  </a:lnTo>
                  <a:lnTo>
                    <a:pt x="447294" y="2006891"/>
                  </a:lnTo>
                  <a:cubicBezTo>
                    <a:pt x="445675" y="2008510"/>
                    <a:pt x="445865" y="2008606"/>
                    <a:pt x="446532" y="2008892"/>
                  </a:cubicBezTo>
                  <a:cubicBezTo>
                    <a:pt x="447199" y="2009177"/>
                    <a:pt x="448532" y="2009844"/>
                    <a:pt x="448056" y="2011273"/>
                  </a:cubicBezTo>
                  <a:lnTo>
                    <a:pt x="450723" y="2010701"/>
                  </a:lnTo>
                  <a:cubicBezTo>
                    <a:pt x="451580" y="2011654"/>
                    <a:pt x="452342" y="2012606"/>
                    <a:pt x="453009" y="2013463"/>
                  </a:cubicBezTo>
                  <a:cubicBezTo>
                    <a:pt x="450437" y="2015464"/>
                    <a:pt x="446722" y="2017083"/>
                    <a:pt x="444246" y="2018131"/>
                  </a:cubicBezTo>
                  <a:lnTo>
                    <a:pt x="443770" y="2018321"/>
                  </a:lnTo>
                  <a:lnTo>
                    <a:pt x="443675" y="2018321"/>
                  </a:lnTo>
                  <a:cubicBezTo>
                    <a:pt x="443675" y="2018321"/>
                    <a:pt x="442722" y="2019083"/>
                    <a:pt x="442722" y="2019083"/>
                  </a:cubicBezTo>
                  <a:lnTo>
                    <a:pt x="440436" y="2020893"/>
                  </a:lnTo>
                  <a:lnTo>
                    <a:pt x="431102" y="2028037"/>
                  </a:lnTo>
                  <a:cubicBezTo>
                    <a:pt x="424720" y="2032894"/>
                    <a:pt x="418433" y="2037847"/>
                    <a:pt x="412052" y="2042705"/>
                  </a:cubicBezTo>
                  <a:cubicBezTo>
                    <a:pt x="399097" y="2052897"/>
                    <a:pt x="386048" y="2062993"/>
                    <a:pt x="372999" y="2073185"/>
                  </a:cubicBezTo>
                  <a:cubicBezTo>
                    <a:pt x="387287" y="2080805"/>
                    <a:pt x="402241" y="2088425"/>
                    <a:pt x="417290" y="2095855"/>
                  </a:cubicBezTo>
                  <a:lnTo>
                    <a:pt x="416243" y="2098045"/>
                  </a:lnTo>
                  <a:lnTo>
                    <a:pt x="433007" y="2103475"/>
                  </a:lnTo>
                  <a:cubicBezTo>
                    <a:pt x="458343" y="2116810"/>
                    <a:pt x="487394" y="2132050"/>
                    <a:pt x="515207" y="2146718"/>
                  </a:cubicBezTo>
                  <a:cubicBezTo>
                    <a:pt x="536639" y="2157767"/>
                    <a:pt x="557022" y="2168340"/>
                    <a:pt x="572548" y="2176436"/>
                  </a:cubicBezTo>
                  <a:cubicBezTo>
                    <a:pt x="577977" y="2178436"/>
                    <a:pt x="584835" y="2180818"/>
                    <a:pt x="592455" y="2183770"/>
                  </a:cubicBezTo>
                  <a:cubicBezTo>
                    <a:pt x="594360" y="2184533"/>
                    <a:pt x="596265" y="2185294"/>
                    <a:pt x="598265" y="2186057"/>
                  </a:cubicBezTo>
                  <a:lnTo>
                    <a:pt x="601218" y="2187295"/>
                  </a:lnTo>
                  <a:lnTo>
                    <a:pt x="606266" y="2189676"/>
                  </a:lnTo>
                  <a:cubicBezTo>
                    <a:pt x="613505" y="2193105"/>
                    <a:pt x="620744" y="2196820"/>
                    <a:pt x="628174" y="2200820"/>
                  </a:cubicBezTo>
                  <a:lnTo>
                    <a:pt x="625031" y="2199582"/>
                  </a:lnTo>
                  <a:cubicBezTo>
                    <a:pt x="647510" y="2210441"/>
                    <a:pt x="670560" y="2221489"/>
                    <a:pt x="694087" y="2232824"/>
                  </a:cubicBezTo>
                  <a:cubicBezTo>
                    <a:pt x="697516" y="2199106"/>
                    <a:pt x="701326" y="2165768"/>
                    <a:pt x="705993" y="2131002"/>
                  </a:cubicBezTo>
                  <a:cubicBezTo>
                    <a:pt x="706565" y="2135098"/>
                    <a:pt x="707993" y="2128811"/>
                    <a:pt x="707803" y="2136145"/>
                  </a:cubicBezTo>
                  <a:cubicBezTo>
                    <a:pt x="707708" y="2134336"/>
                    <a:pt x="707708" y="2131859"/>
                    <a:pt x="707708" y="2130335"/>
                  </a:cubicBezTo>
                  <a:cubicBezTo>
                    <a:pt x="707708" y="2129192"/>
                    <a:pt x="707708" y="2128049"/>
                    <a:pt x="707708" y="2126811"/>
                  </a:cubicBezTo>
                  <a:cubicBezTo>
                    <a:pt x="707803" y="2124430"/>
                    <a:pt x="708184" y="2121953"/>
                    <a:pt x="708660" y="2119477"/>
                  </a:cubicBezTo>
                  <a:cubicBezTo>
                    <a:pt x="709517" y="2114524"/>
                    <a:pt x="710756" y="2109761"/>
                    <a:pt x="711137" y="2106142"/>
                  </a:cubicBezTo>
                  <a:lnTo>
                    <a:pt x="708374" y="2114619"/>
                  </a:lnTo>
                  <a:cubicBezTo>
                    <a:pt x="707231" y="2104618"/>
                    <a:pt x="710946" y="2090807"/>
                    <a:pt x="713327" y="2086044"/>
                  </a:cubicBezTo>
                  <a:lnTo>
                    <a:pt x="712470" y="2070233"/>
                  </a:lnTo>
                  <a:cubicBezTo>
                    <a:pt x="712851" y="2069280"/>
                    <a:pt x="713423" y="2067756"/>
                    <a:pt x="713804" y="2067566"/>
                  </a:cubicBezTo>
                  <a:lnTo>
                    <a:pt x="712851" y="2064708"/>
                  </a:lnTo>
                  <a:lnTo>
                    <a:pt x="716947" y="2056802"/>
                  </a:lnTo>
                  <a:cubicBezTo>
                    <a:pt x="716756" y="2052897"/>
                    <a:pt x="718280" y="2032323"/>
                    <a:pt x="715899" y="2025560"/>
                  </a:cubicBezTo>
                  <a:cubicBezTo>
                    <a:pt x="717137" y="2024227"/>
                    <a:pt x="719614" y="2009844"/>
                    <a:pt x="718852" y="2021084"/>
                  </a:cubicBezTo>
                  <a:lnTo>
                    <a:pt x="722567" y="1992604"/>
                  </a:lnTo>
                  <a:lnTo>
                    <a:pt x="728948" y="1940502"/>
                  </a:lnTo>
                  <a:lnTo>
                    <a:pt x="725900" y="1957171"/>
                  </a:lnTo>
                  <a:cubicBezTo>
                    <a:pt x="723138" y="1959647"/>
                    <a:pt x="724853" y="1931358"/>
                    <a:pt x="727805" y="1915261"/>
                  </a:cubicBezTo>
                  <a:cubicBezTo>
                    <a:pt x="727710" y="1933644"/>
                    <a:pt x="731425" y="1914022"/>
                    <a:pt x="734473" y="1902592"/>
                  </a:cubicBezTo>
                  <a:cubicBezTo>
                    <a:pt x="734568" y="1889924"/>
                    <a:pt x="730663" y="1917261"/>
                    <a:pt x="729996" y="1911165"/>
                  </a:cubicBezTo>
                  <a:cubicBezTo>
                    <a:pt x="729996" y="1901735"/>
                    <a:pt x="731234" y="1885638"/>
                    <a:pt x="732568" y="1872112"/>
                  </a:cubicBezTo>
                  <a:cubicBezTo>
                    <a:pt x="723995" y="1876018"/>
                    <a:pt x="717137" y="1878970"/>
                    <a:pt x="714185" y="1879828"/>
                  </a:cubicBezTo>
                  <a:lnTo>
                    <a:pt x="724567" y="1874113"/>
                  </a:lnTo>
                  <a:cubicBezTo>
                    <a:pt x="702659" y="1884876"/>
                    <a:pt x="695611" y="1883352"/>
                    <a:pt x="673037" y="1893639"/>
                  </a:cubicBezTo>
                  <a:cubicBezTo>
                    <a:pt x="652844" y="1904783"/>
                    <a:pt x="638747" y="1909069"/>
                    <a:pt x="643128" y="1911736"/>
                  </a:cubicBezTo>
                  <a:cubicBezTo>
                    <a:pt x="616363" y="1924595"/>
                    <a:pt x="631889" y="1913642"/>
                    <a:pt x="622745" y="1917261"/>
                  </a:cubicBezTo>
                  <a:cubicBezTo>
                    <a:pt x="621602" y="1917928"/>
                    <a:pt x="620173" y="1918785"/>
                    <a:pt x="618458" y="1919833"/>
                  </a:cubicBezTo>
                  <a:cubicBezTo>
                    <a:pt x="617220" y="1920500"/>
                    <a:pt x="615791" y="1921261"/>
                    <a:pt x="614267" y="1922024"/>
                  </a:cubicBezTo>
                  <a:cubicBezTo>
                    <a:pt x="612743" y="1922690"/>
                    <a:pt x="611124" y="1923452"/>
                    <a:pt x="609410" y="1924214"/>
                  </a:cubicBezTo>
                  <a:lnTo>
                    <a:pt x="606838" y="1925262"/>
                  </a:lnTo>
                  <a:cubicBezTo>
                    <a:pt x="606838" y="1925262"/>
                    <a:pt x="606457" y="1925357"/>
                    <a:pt x="606266" y="1925452"/>
                  </a:cubicBezTo>
                  <a:cubicBezTo>
                    <a:pt x="604838" y="1925738"/>
                    <a:pt x="603695" y="1925262"/>
                    <a:pt x="603599" y="1924214"/>
                  </a:cubicBezTo>
                  <a:cubicBezTo>
                    <a:pt x="603123" y="1927072"/>
                    <a:pt x="601409" y="1928024"/>
                    <a:pt x="600170" y="1928215"/>
                  </a:cubicBezTo>
                  <a:cubicBezTo>
                    <a:pt x="599218" y="1925071"/>
                    <a:pt x="599789" y="1922119"/>
                    <a:pt x="597122" y="1923738"/>
                  </a:cubicBezTo>
                  <a:cubicBezTo>
                    <a:pt x="597313" y="1922976"/>
                    <a:pt x="597503" y="1922309"/>
                    <a:pt x="597694" y="1921738"/>
                  </a:cubicBezTo>
                  <a:cubicBezTo>
                    <a:pt x="597694" y="1921547"/>
                    <a:pt x="597884" y="1921452"/>
                    <a:pt x="597884" y="1921261"/>
                  </a:cubicBezTo>
                  <a:lnTo>
                    <a:pt x="597408" y="1919547"/>
                  </a:lnTo>
                  <a:lnTo>
                    <a:pt x="596456" y="1916118"/>
                  </a:lnTo>
                  <a:cubicBezTo>
                    <a:pt x="595027" y="1916309"/>
                    <a:pt x="591026" y="1915356"/>
                    <a:pt x="585407" y="1905545"/>
                  </a:cubicBezTo>
                  <a:cubicBezTo>
                    <a:pt x="581882" y="1895449"/>
                    <a:pt x="585216" y="1896592"/>
                    <a:pt x="585026" y="1893067"/>
                  </a:cubicBezTo>
                  <a:lnTo>
                    <a:pt x="577215" y="1889067"/>
                  </a:lnTo>
                  <a:cubicBezTo>
                    <a:pt x="554355" y="1832203"/>
                    <a:pt x="514541" y="1762194"/>
                    <a:pt x="488156" y="1700662"/>
                  </a:cubicBezTo>
                  <a:cubicBezTo>
                    <a:pt x="473583" y="1674564"/>
                    <a:pt x="454438" y="1642179"/>
                    <a:pt x="439198" y="1610842"/>
                  </a:cubicBezTo>
                  <a:lnTo>
                    <a:pt x="441579" y="1613985"/>
                  </a:lnTo>
                  <a:lnTo>
                    <a:pt x="427101" y="1582552"/>
                  </a:lnTo>
                  <a:lnTo>
                    <a:pt x="436436" y="1605984"/>
                  </a:lnTo>
                  <a:cubicBezTo>
                    <a:pt x="432435" y="1599507"/>
                    <a:pt x="428911" y="1594744"/>
                    <a:pt x="425672" y="1588172"/>
                  </a:cubicBezTo>
                  <a:cubicBezTo>
                    <a:pt x="410337" y="1553406"/>
                    <a:pt x="389572" y="1507019"/>
                    <a:pt x="365951" y="1466443"/>
                  </a:cubicBezTo>
                  <a:cubicBezTo>
                    <a:pt x="346901" y="1442154"/>
                    <a:pt x="361474" y="1446155"/>
                    <a:pt x="344424" y="1422247"/>
                  </a:cubicBezTo>
                  <a:cubicBezTo>
                    <a:pt x="346043" y="1424247"/>
                    <a:pt x="347186" y="1424628"/>
                    <a:pt x="348710" y="1426342"/>
                  </a:cubicBezTo>
                  <a:cubicBezTo>
                    <a:pt x="332708" y="1399387"/>
                    <a:pt x="324136" y="1384718"/>
                    <a:pt x="306800" y="1358429"/>
                  </a:cubicBezTo>
                  <a:cubicBezTo>
                    <a:pt x="313658" y="1359001"/>
                    <a:pt x="297371" y="1340332"/>
                    <a:pt x="301466" y="1341475"/>
                  </a:cubicBezTo>
                  <a:lnTo>
                    <a:pt x="298323" y="1340236"/>
                  </a:lnTo>
                  <a:cubicBezTo>
                    <a:pt x="296799" y="1333474"/>
                    <a:pt x="290608" y="1318996"/>
                    <a:pt x="293084" y="1320329"/>
                  </a:cubicBezTo>
                  <a:lnTo>
                    <a:pt x="284798" y="1309566"/>
                  </a:lnTo>
                  <a:lnTo>
                    <a:pt x="286512" y="1307566"/>
                  </a:lnTo>
                  <a:cubicBezTo>
                    <a:pt x="278416" y="1291945"/>
                    <a:pt x="263557" y="1256988"/>
                    <a:pt x="264890" y="1246701"/>
                  </a:cubicBezTo>
                  <a:cubicBezTo>
                    <a:pt x="262509" y="1241748"/>
                    <a:pt x="260128" y="1236509"/>
                    <a:pt x="257556" y="1230794"/>
                  </a:cubicBezTo>
                  <a:cubicBezTo>
                    <a:pt x="255270" y="1225079"/>
                    <a:pt x="253270" y="1218888"/>
                    <a:pt x="251174" y="1212506"/>
                  </a:cubicBezTo>
                  <a:cubicBezTo>
                    <a:pt x="246983" y="1199743"/>
                    <a:pt x="242507" y="1186027"/>
                    <a:pt x="238316" y="1171930"/>
                  </a:cubicBezTo>
                  <a:cubicBezTo>
                    <a:pt x="231743" y="1143164"/>
                    <a:pt x="224600" y="1113065"/>
                    <a:pt x="221456" y="1085728"/>
                  </a:cubicBezTo>
                  <a:cubicBezTo>
                    <a:pt x="218503" y="1078394"/>
                    <a:pt x="214979" y="1062678"/>
                    <a:pt x="213836" y="1050200"/>
                  </a:cubicBezTo>
                  <a:lnTo>
                    <a:pt x="215360" y="1036579"/>
                  </a:lnTo>
                  <a:cubicBezTo>
                    <a:pt x="213265" y="1024006"/>
                    <a:pt x="208026" y="1010862"/>
                    <a:pt x="208978" y="998860"/>
                  </a:cubicBezTo>
                  <a:cubicBezTo>
                    <a:pt x="209360" y="998860"/>
                    <a:pt x="209550" y="999337"/>
                    <a:pt x="209741" y="1000194"/>
                  </a:cubicBezTo>
                  <a:cubicBezTo>
                    <a:pt x="208598" y="987240"/>
                    <a:pt x="209550" y="974857"/>
                    <a:pt x="206407" y="962761"/>
                  </a:cubicBezTo>
                  <a:cubicBezTo>
                    <a:pt x="206216" y="955617"/>
                    <a:pt x="206312" y="948568"/>
                    <a:pt x="206788" y="943901"/>
                  </a:cubicBezTo>
                  <a:cubicBezTo>
                    <a:pt x="207550" y="939139"/>
                    <a:pt x="208693" y="936757"/>
                    <a:pt x="210026" y="938948"/>
                  </a:cubicBezTo>
                  <a:cubicBezTo>
                    <a:pt x="205264" y="937615"/>
                    <a:pt x="211074" y="908849"/>
                    <a:pt x="211074" y="908849"/>
                  </a:cubicBezTo>
                  <a:cubicBezTo>
                    <a:pt x="211074" y="908849"/>
                    <a:pt x="211074" y="905992"/>
                    <a:pt x="211265" y="900562"/>
                  </a:cubicBezTo>
                  <a:cubicBezTo>
                    <a:pt x="211455" y="895133"/>
                    <a:pt x="211360" y="887227"/>
                    <a:pt x="212312" y="877131"/>
                  </a:cubicBezTo>
                  <a:cubicBezTo>
                    <a:pt x="213074" y="866939"/>
                    <a:pt x="213932" y="854652"/>
                    <a:pt x="214979" y="840364"/>
                  </a:cubicBezTo>
                  <a:cubicBezTo>
                    <a:pt x="215741" y="826077"/>
                    <a:pt x="218313" y="809980"/>
                    <a:pt x="220218" y="792168"/>
                  </a:cubicBezTo>
                  <a:cubicBezTo>
                    <a:pt x="224409" y="756735"/>
                    <a:pt x="231648" y="715015"/>
                    <a:pt x="240983" y="669772"/>
                  </a:cubicBezTo>
                  <a:cubicBezTo>
                    <a:pt x="251174" y="624718"/>
                    <a:pt x="262985" y="575855"/>
                    <a:pt x="278702" y="526516"/>
                  </a:cubicBezTo>
                  <a:cubicBezTo>
                    <a:pt x="308705" y="427456"/>
                    <a:pt x="350234" y="325824"/>
                    <a:pt x="389858" y="239432"/>
                  </a:cubicBezTo>
                  <a:cubicBezTo>
                    <a:pt x="429673" y="153040"/>
                    <a:pt x="467487" y="81793"/>
                    <a:pt x="486442" y="40074"/>
                  </a:cubicBezTo>
                  <a:cubicBezTo>
                    <a:pt x="487775" y="33692"/>
                    <a:pt x="495681" y="18738"/>
                    <a:pt x="489776" y="22548"/>
                  </a:cubicBezTo>
                  <a:cubicBezTo>
                    <a:pt x="496253" y="11213"/>
                    <a:pt x="503111" y="8641"/>
                    <a:pt x="502444" y="5403"/>
                  </a:cubicBezTo>
                  <a:cubicBezTo>
                    <a:pt x="491300" y="18833"/>
                    <a:pt x="500539" y="-2693"/>
                    <a:pt x="488347" y="9880"/>
                  </a:cubicBezTo>
                  <a:lnTo>
                    <a:pt x="494157" y="355"/>
                  </a:lnTo>
                  <a:cubicBezTo>
                    <a:pt x="494062" y="-2598"/>
                    <a:pt x="487204" y="13975"/>
                    <a:pt x="486251" y="9975"/>
                  </a:cubicBezTo>
                  <a:lnTo>
                    <a:pt x="488156" y="15023"/>
                  </a:lnTo>
                  <a:cubicBezTo>
                    <a:pt x="482537" y="22167"/>
                    <a:pt x="479108" y="25882"/>
                    <a:pt x="476155" y="27787"/>
                  </a:cubicBezTo>
                  <a:cubicBezTo>
                    <a:pt x="472916" y="35883"/>
                    <a:pt x="475107" y="43693"/>
                    <a:pt x="462153" y="59600"/>
                  </a:cubicBezTo>
                  <a:lnTo>
                    <a:pt x="464820" y="54647"/>
                  </a:lnTo>
                  <a:cubicBezTo>
                    <a:pt x="456343" y="68935"/>
                    <a:pt x="457105" y="61791"/>
                    <a:pt x="454628" y="64363"/>
                  </a:cubicBezTo>
                  <a:lnTo>
                    <a:pt x="456533" y="61219"/>
                  </a:lnTo>
                  <a:lnTo>
                    <a:pt x="447294" y="71983"/>
                  </a:lnTo>
                  <a:cubicBezTo>
                    <a:pt x="454152" y="63696"/>
                    <a:pt x="460153" y="46837"/>
                    <a:pt x="455581" y="54838"/>
                  </a:cubicBezTo>
                  <a:cubicBezTo>
                    <a:pt x="444151" y="71125"/>
                    <a:pt x="459200" y="51028"/>
                    <a:pt x="451866" y="63982"/>
                  </a:cubicBezTo>
                  <a:cubicBezTo>
                    <a:pt x="447199" y="71983"/>
                    <a:pt x="446532" y="68554"/>
                    <a:pt x="445580" y="67506"/>
                  </a:cubicBezTo>
                  <a:lnTo>
                    <a:pt x="437197" y="81889"/>
                  </a:lnTo>
                  <a:cubicBezTo>
                    <a:pt x="435673" y="80365"/>
                    <a:pt x="442913" y="72459"/>
                    <a:pt x="437674" y="77221"/>
                  </a:cubicBezTo>
                  <a:lnTo>
                    <a:pt x="428911" y="96367"/>
                  </a:lnTo>
                  <a:cubicBezTo>
                    <a:pt x="422434" y="97129"/>
                    <a:pt x="419767" y="117417"/>
                    <a:pt x="410718" y="123322"/>
                  </a:cubicBezTo>
                  <a:cubicBezTo>
                    <a:pt x="417100" y="109606"/>
                    <a:pt x="408527" y="123608"/>
                    <a:pt x="408242" y="120751"/>
                  </a:cubicBezTo>
                  <a:lnTo>
                    <a:pt x="390716" y="153326"/>
                  </a:lnTo>
                  <a:cubicBezTo>
                    <a:pt x="388430" y="156088"/>
                    <a:pt x="393954" y="143992"/>
                    <a:pt x="391478" y="149040"/>
                  </a:cubicBezTo>
                  <a:cubicBezTo>
                    <a:pt x="386906" y="154469"/>
                    <a:pt x="387191" y="159803"/>
                    <a:pt x="385382" y="163042"/>
                  </a:cubicBezTo>
                  <a:cubicBezTo>
                    <a:pt x="382619" y="165232"/>
                    <a:pt x="372523" y="187521"/>
                    <a:pt x="369951" y="185044"/>
                  </a:cubicBezTo>
                  <a:cubicBezTo>
                    <a:pt x="356521" y="206476"/>
                    <a:pt x="369094" y="196474"/>
                    <a:pt x="356807" y="216477"/>
                  </a:cubicBezTo>
                  <a:cubicBezTo>
                    <a:pt x="353568" y="218287"/>
                    <a:pt x="364712" y="199618"/>
                    <a:pt x="358140" y="208000"/>
                  </a:cubicBezTo>
                  <a:cubicBezTo>
                    <a:pt x="354711" y="215334"/>
                    <a:pt x="351282" y="222668"/>
                    <a:pt x="348044" y="230098"/>
                  </a:cubicBezTo>
                  <a:cubicBezTo>
                    <a:pt x="348044" y="227716"/>
                    <a:pt x="346901" y="224287"/>
                    <a:pt x="351472" y="216382"/>
                  </a:cubicBezTo>
                  <a:cubicBezTo>
                    <a:pt x="320040" y="274103"/>
                    <a:pt x="295561" y="302488"/>
                    <a:pt x="275177" y="359542"/>
                  </a:cubicBezTo>
                  <a:cubicBezTo>
                    <a:pt x="269653" y="366496"/>
                    <a:pt x="275939" y="353256"/>
                    <a:pt x="276606" y="346969"/>
                  </a:cubicBezTo>
                  <a:cubicBezTo>
                    <a:pt x="263271" y="388879"/>
                    <a:pt x="248888" y="402500"/>
                    <a:pt x="236315" y="437838"/>
                  </a:cubicBezTo>
                  <a:lnTo>
                    <a:pt x="238030" y="439171"/>
                  </a:lnTo>
                  <a:cubicBezTo>
                    <a:pt x="214694" y="486415"/>
                    <a:pt x="199835" y="548042"/>
                    <a:pt x="183166" y="604906"/>
                  </a:cubicBezTo>
                  <a:lnTo>
                    <a:pt x="186214" y="598334"/>
                  </a:lnTo>
                  <a:cubicBezTo>
                    <a:pt x="186214" y="606716"/>
                    <a:pt x="183547" y="619670"/>
                    <a:pt x="182213" y="629290"/>
                  </a:cubicBezTo>
                  <a:cubicBezTo>
                    <a:pt x="180880" y="630529"/>
                    <a:pt x="179546" y="621480"/>
                    <a:pt x="176403" y="638434"/>
                  </a:cubicBezTo>
                  <a:cubicBezTo>
                    <a:pt x="177927" y="635101"/>
                    <a:pt x="180308" y="628243"/>
                    <a:pt x="180785" y="630529"/>
                  </a:cubicBezTo>
                  <a:cubicBezTo>
                    <a:pt x="178689" y="636625"/>
                    <a:pt x="176498" y="643483"/>
                    <a:pt x="174212" y="651198"/>
                  </a:cubicBezTo>
                  <a:cubicBezTo>
                    <a:pt x="172212" y="658913"/>
                    <a:pt x="170212" y="667390"/>
                    <a:pt x="168116" y="676534"/>
                  </a:cubicBezTo>
                  <a:cubicBezTo>
                    <a:pt x="166116" y="685583"/>
                    <a:pt x="163925" y="695299"/>
                    <a:pt x="161735" y="705300"/>
                  </a:cubicBezTo>
                  <a:cubicBezTo>
                    <a:pt x="159830" y="715396"/>
                    <a:pt x="158115" y="725969"/>
                    <a:pt x="156305" y="736828"/>
                  </a:cubicBezTo>
                  <a:cubicBezTo>
                    <a:pt x="154591" y="747686"/>
                    <a:pt x="152495" y="758735"/>
                    <a:pt x="151067" y="769975"/>
                  </a:cubicBezTo>
                  <a:cubicBezTo>
                    <a:pt x="149733" y="781214"/>
                    <a:pt x="148304" y="792644"/>
                    <a:pt x="146971" y="803979"/>
                  </a:cubicBezTo>
                  <a:cubicBezTo>
                    <a:pt x="143732" y="826553"/>
                    <a:pt x="142780" y="849223"/>
                    <a:pt x="140589" y="870273"/>
                  </a:cubicBezTo>
                  <a:cubicBezTo>
                    <a:pt x="139160" y="927328"/>
                    <a:pt x="138684" y="987240"/>
                    <a:pt x="145447" y="1046581"/>
                  </a:cubicBezTo>
                  <a:lnTo>
                    <a:pt x="147542" y="1068869"/>
                  </a:lnTo>
                  <a:lnTo>
                    <a:pt x="150876" y="1090967"/>
                  </a:lnTo>
                  <a:cubicBezTo>
                    <a:pt x="153257" y="1105636"/>
                    <a:pt x="155067" y="1120399"/>
                    <a:pt x="158020" y="1134782"/>
                  </a:cubicBezTo>
                  <a:cubicBezTo>
                    <a:pt x="164592" y="1163548"/>
                    <a:pt x="170212" y="1192123"/>
                    <a:pt x="179546" y="1218983"/>
                  </a:cubicBezTo>
                  <a:cubicBezTo>
                    <a:pt x="174403" y="1202505"/>
                    <a:pt x="181451" y="1208125"/>
                    <a:pt x="184023" y="1220888"/>
                  </a:cubicBezTo>
                  <a:cubicBezTo>
                    <a:pt x="185071" y="1239176"/>
                    <a:pt x="189548" y="1254035"/>
                    <a:pt x="196215" y="1268132"/>
                  </a:cubicBezTo>
                  <a:cubicBezTo>
                    <a:pt x="202502" y="1282420"/>
                    <a:pt x="208788" y="1296707"/>
                    <a:pt x="212789" y="1314709"/>
                  </a:cubicBezTo>
                  <a:cubicBezTo>
                    <a:pt x="242792" y="1374907"/>
                    <a:pt x="262509" y="1427009"/>
                    <a:pt x="295180" y="1477015"/>
                  </a:cubicBezTo>
                  <a:lnTo>
                    <a:pt x="293561" y="1479111"/>
                  </a:lnTo>
                  <a:cubicBezTo>
                    <a:pt x="296609" y="1487493"/>
                    <a:pt x="299180" y="1488826"/>
                    <a:pt x="303657" y="1497018"/>
                  </a:cubicBezTo>
                  <a:lnTo>
                    <a:pt x="302990" y="1497018"/>
                  </a:lnTo>
                  <a:cubicBezTo>
                    <a:pt x="312134" y="1517020"/>
                    <a:pt x="326422" y="1539595"/>
                    <a:pt x="331089" y="1551310"/>
                  </a:cubicBezTo>
                  <a:lnTo>
                    <a:pt x="333947" y="1550739"/>
                  </a:lnTo>
                  <a:cubicBezTo>
                    <a:pt x="340043" y="1562264"/>
                    <a:pt x="335090" y="1557692"/>
                    <a:pt x="342614" y="1568932"/>
                  </a:cubicBezTo>
                  <a:lnTo>
                    <a:pt x="341186" y="1569217"/>
                  </a:lnTo>
                  <a:lnTo>
                    <a:pt x="350615" y="1581886"/>
                  </a:lnTo>
                  <a:cubicBezTo>
                    <a:pt x="345662" y="1582743"/>
                    <a:pt x="366998" y="1614747"/>
                    <a:pt x="369761" y="1625034"/>
                  </a:cubicBezTo>
                  <a:cubicBezTo>
                    <a:pt x="378238" y="1639607"/>
                    <a:pt x="394621" y="1667230"/>
                    <a:pt x="405384" y="1690376"/>
                  </a:cubicBezTo>
                  <a:cubicBezTo>
                    <a:pt x="405384" y="1695709"/>
                    <a:pt x="419576" y="1723618"/>
                    <a:pt x="427577" y="1742001"/>
                  </a:cubicBezTo>
                  <a:cubicBezTo>
                    <a:pt x="445865" y="1776386"/>
                    <a:pt x="471773" y="1825535"/>
                    <a:pt x="493586" y="1870017"/>
                  </a:cubicBezTo>
                  <a:lnTo>
                    <a:pt x="495967" y="1867826"/>
                  </a:lnTo>
                  <a:lnTo>
                    <a:pt x="502063" y="1879256"/>
                  </a:lnTo>
                  <a:cubicBezTo>
                    <a:pt x="501396" y="1879447"/>
                    <a:pt x="501872" y="1881161"/>
                    <a:pt x="500634" y="1879542"/>
                  </a:cubicBezTo>
                  <a:cubicBezTo>
                    <a:pt x="502063" y="1890115"/>
                    <a:pt x="515207" y="1905641"/>
                    <a:pt x="517970" y="1915832"/>
                  </a:cubicBezTo>
                  <a:cubicBezTo>
                    <a:pt x="517493" y="1908688"/>
                    <a:pt x="514255" y="1907545"/>
                    <a:pt x="510921" y="1900973"/>
                  </a:cubicBezTo>
                  <a:cubicBezTo>
                    <a:pt x="507397" y="1890877"/>
                    <a:pt x="514731" y="1898497"/>
                    <a:pt x="519875" y="1911927"/>
                  </a:cubicBezTo>
                  <a:lnTo>
                    <a:pt x="519113" y="1911927"/>
                  </a:lnTo>
                  <a:cubicBezTo>
                    <a:pt x="519113" y="1911927"/>
                    <a:pt x="525018" y="1919928"/>
                    <a:pt x="525018" y="1919928"/>
                  </a:cubicBezTo>
                  <a:cubicBezTo>
                    <a:pt x="523304" y="1922024"/>
                    <a:pt x="526352" y="1930405"/>
                    <a:pt x="524732" y="1932501"/>
                  </a:cubicBezTo>
                  <a:cubicBezTo>
                    <a:pt x="541496" y="1963171"/>
                    <a:pt x="555403" y="1988603"/>
                    <a:pt x="569690" y="2014797"/>
                  </a:cubicBezTo>
                  <a:cubicBezTo>
                    <a:pt x="583978" y="2008034"/>
                    <a:pt x="598456" y="2001271"/>
                    <a:pt x="613696" y="1994128"/>
                  </a:cubicBezTo>
                  <a:cubicBezTo>
                    <a:pt x="620744" y="1990984"/>
                    <a:pt x="627983" y="1987651"/>
                    <a:pt x="635413" y="1984317"/>
                  </a:cubicBezTo>
                  <a:cubicBezTo>
                    <a:pt x="637604" y="1983364"/>
                    <a:pt x="639794" y="1982412"/>
                    <a:pt x="642080" y="1981364"/>
                  </a:cubicBezTo>
                  <a:lnTo>
                    <a:pt x="645509" y="1979935"/>
                  </a:lnTo>
                  <a:lnTo>
                    <a:pt x="647224" y="1979174"/>
                  </a:lnTo>
                  <a:cubicBezTo>
                    <a:pt x="647224" y="1979174"/>
                    <a:pt x="647510" y="1979174"/>
                    <a:pt x="647605" y="1979078"/>
                  </a:cubicBezTo>
                  <a:cubicBezTo>
                    <a:pt x="647795" y="1981936"/>
                    <a:pt x="651796" y="1976411"/>
                    <a:pt x="650272" y="1982317"/>
                  </a:cubicBezTo>
                  <a:cubicBezTo>
                    <a:pt x="651129" y="1980983"/>
                    <a:pt x="651796" y="1979650"/>
                    <a:pt x="651891" y="1978316"/>
                  </a:cubicBezTo>
                  <a:cubicBezTo>
                    <a:pt x="652082" y="1976983"/>
                    <a:pt x="651320" y="1975840"/>
                    <a:pt x="653129" y="1973268"/>
                  </a:cubicBezTo>
                  <a:cubicBezTo>
                    <a:pt x="654558" y="1972696"/>
                    <a:pt x="657225" y="1970125"/>
                    <a:pt x="656273" y="1972411"/>
                  </a:cubicBezTo>
                  <a:cubicBezTo>
                    <a:pt x="654939" y="1974220"/>
                    <a:pt x="655130" y="1976030"/>
                    <a:pt x="653891" y="1977078"/>
                  </a:cubicBezTo>
                  <a:lnTo>
                    <a:pt x="656558" y="1975459"/>
                  </a:lnTo>
                  <a:cubicBezTo>
                    <a:pt x="656368" y="1975935"/>
                    <a:pt x="655130" y="1977173"/>
                    <a:pt x="654653" y="1977745"/>
                  </a:cubicBezTo>
                  <a:cubicBezTo>
                    <a:pt x="655130" y="1977364"/>
                    <a:pt x="655606" y="1976983"/>
                    <a:pt x="655987" y="1976602"/>
                  </a:cubicBezTo>
                  <a:cubicBezTo>
                    <a:pt x="656654" y="1977650"/>
                    <a:pt x="655415" y="1980983"/>
                    <a:pt x="654463" y="1982698"/>
                  </a:cubicBezTo>
                  <a:cubicBezTo>
                    <a:pt x="653987" y="1983650"/>
                    <a:pt x="653606" y="1984317"/>
                    <a:pt x="653510" y="1984984"/>
                  </a:cubicBezTo>
                  <a:lnTo>
                    <a:pt x="653225" y="1987365"/>
                  </a:lnTo>
                  <a:lnTo>
                    <a:pt x="652748" y="1992794"/>
                  </a:lnTo>
                  <a:cubicBezTo>
                    <a:pt x="652462" y="1996414"/>
                    <a:pt x="652272" y="2000128"/>
                    <a:pt x="652177" y="2003843"/>
                  </a:cubicBezTo>
                  <a:cubicBezTo>
                    <a:pt x="653606" y="2006415"/>
                    <a:pt x="654082" y="1991175"/>
                    <a:pt x="655510" y="1993747"/>
                  </a:cubicBezTo>
                  <a:cubicBezTo>
                    <a:pt x="655320" y="2026322"/>
                    <a:pt x="649224" y="2021845"/>
                    <a:pt x="648272" y="2052135"/>
                  </a:cubicBezTo>
                  <a:lnTo>
                    <a:pt x="646652" y="2045658"/>
                  </a:lnTo>
                  <a:cubicBezTo>
                    <a:pt x="647129" y="2055564"/>
                    <a:pt x="648748" y="2060041"/>
                    <a:pt x="645033" y="2075757"/>
                  </a:cubicBezTo>
                  <a:cubicBezTo>
                    <a:pt x="641985" y="2078234"/>
                    <a:pt x="644271" y="2061946"/>
                    <a:pt x="643890" y="2054135"/>
                  </a:cubicBezTo>
                  <a:cubicBezTo>
                    <a:pt x="642557" y="2065089"/>
                    <a:pt x="640080" y="2092902"/>
                    <a:pt x="643604" y="2084710"/>
                  </a:cubicBezTo>
                  <a:cubicBezTo>
                    <a:pt x="643033" y="2097950"/>
                    <a:pt x="639985" y="2102427"/>
                    <a:pt x="638461" y="2109476"/>
                  </a:cubicBezTo>
                  <a:cubicBezTo>
                    <a:pt x="639128" y="2109761"/>
                    <a:pt x="641699" y="2097474"/>
                    <a:pt x="642080" y="2105285"/>
                  </a:cubicBezTo>
                  <a:cubicBezTo>
                    <a:pt x="641223" y="2109666"/>
                    <a:pt x="640366" y="2114714"/>
                    <a:pt x="639509" y="2120144"/>
                  </a:cubicBezTo>
                  <a:cubicBezTo>
                    <a:pt x="638937" y="2123953"/>
                    <a:pt x="638937" y="2123096"/>
                    <a:pt x="638842" y="2123572"/>
                  </a:cubicBezTo>
                  <a:lnTo>
                    <a:pt x="638556" y="2124430"/>
                  </a:lnTo>
                  <a:cubicBezTo>
                    <a:pt x="638175" y="2125573"/>
                    <a:pt x="638080" y="2126716"/>
                    <a:pt x="637794" y="2127668"/>
                  </a:cubicBezTo>
                  <a:cubicBezTo>
                    <a:pt x="637223" y="2126716"/>
                    <a:pt x="636270" y="2125382"/>
                    <a:pt x="636080" y="2124811"/>
                  </a:cubicBezTo>
                  <a:cubicBezTo>
                    <a:pt x="636651" y="2125859"/>
                    <a:pt x="636937" y="2126620"/>
                    <a:pt x="636937" y="2126906"/>
                  </a:cubicBezTo>
                  <a:cubicBezTo>
                    <a:pt x="636365" y="2127097"/>
                    <a:pt x="633984" y="2121477"/>
                    <a:pt x="634556" y="2122429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3704B66-C8A6-D9B9-80F3-D49E0F426F3A}"/>
                </a:ext>
              </a:extLst>
            </p:cNvPr>
            <p:cNvSpPr/>
            <p:nvPr/>
          </p:nvSpPr>
          <p:spPr>
            <a:xfrm>
              <a:off x="4938998" y="3924775"/>
              <a:ext cx="5238" cy="12191"/>
            </a:xfrm>
            <a:custGeom>
              <a:avLst/>
              <a:gdLst>
                <a:gd name="connsiteX0" fmla="*/ 0 w 5238"/>
                <a:gd name="connsiteY0" fmla="*/ 0 h 12191"/>
                <a:gd name="connsiteX1" fmla="*/ 2096 w 5238"/>
                <a:gd name="connsiteY1" fmla="*/ 8477 h 12191"/>
                <a:gd name="connsiteX2" fmla="*/ 5239 w 5238"/>
                <a:gd name="connsiteY2" fmla="*/ 12192 h 12191"/>
                <a:gd name="connsiteX3" fmla="*/ 0 w 5238"/>
                <a:gd name="connsiteY3" fmla="*/ 0 h 1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" h="12191">
                  <a:moveTo>
                    <a:pt x="0" y="0"/>
                  </a:moveTo>
                  <a:lnTo>
                    <a:pt x="2096" y="8477"/>
                  </a:lnTo>
                  <a:cubicBezTo>
                    <a:pt x="2667" y="8287"/>
                    <a:pt x="3524" y="8477"/>
                    <a:pt x="5239" y="121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1CAF35-98AF-E62F-9E8D-285E52EE3C28}"/>
                </a:ext>
              </a:extLst>
            </p:cNvPr>
            <p:cNvSpPr/>
            <p:nvPr/>
          </p:nvSpPr>
          <p:spPr>
            <a:xfrm>
              <a:off x="5099208" y="4306537"/>
              <a:ext cx="2190" cy="2381"/>
            </a:xfrm>
            <a:custGeom>
              <a:avLst/>
              <a:gdLst>
                <a:gd name="connsiteX0" fmla="*/ 0 w 2190"/>
                <a:gd name="connsiteY0" fmla="*/ 0 h 2381"/>
                <a:gd name="connsiteX1" fmla="*/ 2191 w 2190"/>
                <a:gd name="connsiteY1" fmla="*/ 2381 h 2381"/>
                <a:gd name="connsiteX2" fmla="*/ 0 w 2190"/>
                <a:gd name="connsiteY2" fmla="*/ 0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90" h="2381">
                  <a:moveTo>
                    <a:pt x="0" y="0"/>
                  </a:moveTo>
                  <a:cubicBezTo>
                    <a:pt x="762" y="857"/>
                    <a:pt x="1429" y="1714"/>
                    <a:pt x="2191" y="2381"/>
                  </a:cubicBezTo>
                  <a:cubicBezTo>
                    <a:pt x="1048" y="571"/>
                    <a:pt x="476" y="95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8E22DB7-8412-653E-CD7B-4109FDB27C21}"/>
                </a:ext>
              </a:extLst>
            </p:cNvPr>
            <p:cNvSpPr/>
            <p:nvPr/>
          </p:nvSpPr>
          <p:spPr>
            <a:xfrm>
              <a:off x="5152525" y="4388458"/>
              <a:ext cx="2704" cy="5899"/>
            </a:xfrm>
            <a:custGeom>
              <a:avLst/>
              <a:gdLst>
                <a:gd name="connsiteX0" fmla="*/ 2309 w 2704"/>
                <a:gd name="connsiteY0" fmla="*/ 2471 h 5899"/>
                <a:gd name="connsiteX1" fmla="*/ 2023 w 2704"/>
                <a:gd name="connsiteY1" fmla="*/ 5900 h 5899"/>
                <a:gd name="connsiteX2" fmla="*/ 2309 w 2704"/>
                <a:gd name="connsiteY2" fmla="*/ 2471 h 5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4" h="5899">
                  <a:moveTo>
                    <a:pt x="2309" y="2471"/>
                  </a:moveTo>
                  <a:cubicBezTo>
                    <a:pt x="-1977" y="-3340"/>
                    <a:pt x="785" y="2471"/>
                    <a:pt x="2023" y="5900"/>
                  </a:cubicBezTo>
                  <a:cubicBezTo>
                    <a:pt x="2595" y="5709"/>
                    <a:pt x="3071" y="5233"/>
                    <a:pt x="2309" y="2471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CBA4E78-9656-2CF1-811A-AEE6A04E272B}"/>
                </a:ext>
              </a:extLst>
            </p:cNvPr>
            <p:cNvSpPr/>
            <p:nvPr/>
          </p:nvSpPr>
          <p:spPr>
            <a:xfrm>
              <a:off x="4886610" y="3696282"/>
              <a:ext cx="1428" cy="2234"/>
            </a:xfrm>
            <a:custGeom>
              <a:avLst/>
              <a:gdLst>
                <a:gd name="connsiteX0" fmla="*/ 0 w 1428"/>
                <a:gd name="connsiteY0" fmla="*/ 84 h 2234"/>
                <a:gd name="connsiteX1" fmla="*/ 1429 w 1428"/>
                <a:gd name="connsiteY1" fmla="*/ 2180 h 2234"/>
                <a:gd name="connsiteX2" fmla="*/ 0 w 1428"/>
                <a:gd name="connsiteY2" fmla="*/ 84 h 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" h="2234">
                  <a:moveTo>
                    <a:pt x="0" y="84"/>
                  </a:moveTo>
                  <a:cubicBezTo>
                    <a:pt x="476" y="1608"/>
                    <a:pt x="952" y="2465"/>
                    <a:pt x="1429" y="2180"/>
                  </a:cubicBezTo>
                  <a:cubicBezTo>
                    <a:pt x="667" y="179"/>
                    <a:pt x="286" y="-202"/>
                    <a:pt x="0" y="84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FB638F0-40F4-04AE-FA2F-F1F4C3F42D5D}"/>
                </a:ext>
              </a:extLst>
            </p:cNvPr>
            <p:cNvSpPr/>
            <p:nvPr/>
          </p:nvSpPr>
          <p:spPr>
            <a:xfrm>
              <a:off x="5007102" y="3071049"/>
              <a:ext cx="1619" cy="2095"/>
            </a:xfrm>
            <a:custGeom>
              <a:avLst/>
              <a:gdLst>
                <a:gd name="connsiteX0" fmla="*/ 1619 w 1619"/>
                <a:gd name="connsiteY0" fmla="*/ 0 h 2095"/>
                <a:gd name="connsiteX1" fmla="*/ 0 w 1619"/>
                <a:gd name="connsiteY1" fmla="*/ 2096 h 2095"/>
                <a:gd name="connsiteX2" fmla="*/ 1619 w 1619"/>
                <a:gd name="connsiteY2" fmla="*/ 0 h 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" h="2095">
                  <a:moveTo>
                    <a:pt x="1619" y="0"/>
                  </a:moveTo>
                  <a:cubicBezTo>
                    <a:pt x="1143" y="667"/>
                    <a:pt x="667" y="1238"/>
                    <a:pt x="0" y="2096"/>
                  </a:cubicBezTo>
                  <a:cubicBezTo>
                    <a:pt x="381" y="1810"/>
                    <a:pt x="953" y="1048"/>
                    <a:pt x="1619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5187B5D-A9E0-5172-1F22-4EA88AD66FA5}"/>
                </a:ext>
              </a:extLst>
            </p:cNvPr>
            <p:cNvSpPr/>
            <p:nvPr/>
          </p:nvSpPr>
          <p:spPr>
            <a:xfrm>
              <a:off x="4985480" y="3100863"/>
              <a:ext cx="2762" cy="6762"/>
            </a:xfrm>
            <a:custGeom>
              <a:avLst/>
              <a:gdLst>
                <a:gd name="connsiteX0" fmla="*/ 2762 w 2762"/>
                <a:gd name="connsiteY0" fmla="*/ 0 h 6762"/>
                <a:gd name="connsiteX1" fmla="*/ 0 w 2762"/>
                <a:gd name="connsiteY1" fmla="*/ 6763 h 6762"/>
                <a:gd name="connsiteX2" fmla="*/ 2762 w 2762"/>
                <a:gd name="connsiteY2" fmla="*/ 0 h 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2" h="6762">
                  <a:moveTo>
                    <a:pt x="2762" y="0"/>
                  </a:moveTo>
                  <a:cubicBezTo>
                    <a:pt x="2000" y="1619"/>
                    <a:pt x="1048" y="3715"/>
                    <a:pt x="0" y="6763"/>
                  </a:cubicBezTo>
                  <a:cubicBezTo>
                    <a:pt x="1524" y="3905"/>
                    <a:pt x="2286" y="1810"/>
                    <a:pt x="2762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6023E46-3C41-EBFC-4CEF-17079BF7F434}"/>
                </a:ext>
              </a:extLst>
            </p:cNvPr>
            <p:cNvSpPr/>
            <p:nvPr/>
          </p:nvSpPr>
          <p:spPr>
            <a:xfrm>
              <a:off x="4913566" y="3851337"/>
              <a:ext cx="2476" cy="6477"/>
            </a:xfrm>
            <a:custGeom>
              <a:avLst/>
              <a:gdLst>
                <a:gd name="connsiteX0" fmla="*/ 0 w 2476"/>
                <a:gd name="connsiteY0" fmla="*/ 0 h 6477"/>
                <a:gd name="connsiteX1" fmla="*/ 2476 w 2476"/>
                <a:gd name="connsiteY1" fmla="*/ 6477 h 6477"/>
                <a:gd name="connsiteX2" fmla="*/ 0 w 2476"/>
                <a:gd name="connsiteY2" fmla="*/ 0 h 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" h="6477">
                  <a:moveTo>
                    <a:pt x="0" y="0"/>
                  </a:moveTo>
                  <a:cubicBezTo>
                    <a:pt x="667" y="2286"/>
                    <a:pt x="1429" y="4572"/>
                    <a:pt x="2476" y="6477"/>
                  </a:cubicBezTo>
                  <a:cubicBezTo>
                    <a:pt x="1524" y="2858"/>
                    <a:pt x="762" y="1143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4E93C94-0915-B3A7-56A5-66B50FE9E7DE}"/>
                </a:ext>
              </a:extLst>
            </p:cNvPr>
            <p:cNvSpPr/>
            <p:nvPr/>
          </p:nvSpPr>
          <p:spPr>
            <a:xfrm>
              <a:off x="4978622" y="3114674"/>
              <a:ext cx="4191" cy="8381"/>
            </a:xfrm>
            <a:custGeom>
              <a:avLst/>
              <a:gdLst>
                <a:gd name="connsiteX0" fmla="*/ 4191 w 4191"/>
                <a:gd name="connsiteY0" fmla="*/ 0 h 8381"/>
                <a:gd name="connsiteX1" fmla="*/ 0 w 4191"/>
                <a:gd name="connsiteY1" fmla="*/ 8001 h 8381"/>
                <a:gd name="connsiteX2" fmla="*/ 381 w 4191"/>
                <a:gd name="connsiteY2" fmla="*/ 8382 h 8381"/>
                <a:gd name="connsiteX3" fmla="*/ 4096 w 4191"/>
                <a:gd name="connsiteY3" fmla="*/ 0 h 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" h="8381">
                  <a:moveTo>
                    <a:pt x="4191" y="0"/>
                  </a:moveTo>
                  <a:lnTo>
                    <a:pt x="0" y="8001"/>
                  </a:lnTo>
                  <a:cubicBezTo>
                    <a:pt x="0" y="8001"/>
                    <a:pt x="191" y="8287"/>
                    <a:pt x="381" y="8382"/>
                  </a:cubicBezTo>
                  <a:lnTo>
                    <a:pt x="4096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5B339A2-C1B0-4D9A-5688-EA6457752660}"/>
                </a:ext>
              </a:extLst>
            </p:cNvPr>
            <p:cNvSpPr/>
            <p:nvPr/>
          </p:nvSpPr>
          <p:spPr>
            <a:xfrm>
              <a:off x="5008721" y="3061143"/>
              <a:ext cx="5619" cy="9906"/>
            </a:xfrm>
            <a:custGeom>
              <a:avLst/>
              <a:gdLst>
                <a:gd name="connsiteX0" fmla="*/ 5620 w 5619"/>
                <a:gd name="connsiteY0" fmla="*/ 0 h 9906"/>
                <a:gd name="connsiteX1" fmla="*/ 0 w 5619"/>
                <a:gd name="connsiteY1" fmla="*/ 9906 h 9906"/>
                <a:gd name="connsiteX2" fmla="*/ 5620 w 5619"/>
                <a:gd name="connsiteY2" fmla="*/ 0 h 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19" h="9906">
                  <a:moveTo>
                    <a:pt x="5620" y="0"/>
                  </a:moveTo>
                  <a:cubicBezTo>
                    <a:pt x="3905" y="3048"/>
                    <a:pt x="1619" y="7239"/>
                    <a:pt x="0" y="9906"/>
                  </a:cubicBezTo>
                  <a:cubicBezTo>
                    <a:pt x="2762" y="6287"/>
                    <a:pt x="4477" y="3143"/>
                    <a:pt x="562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718924D-FE96-47F9-0646-B07965FF7BEF}"/>
                </a:ext>
              </a:extLst>
            </p:cNvPr>
            <p:cNvSpPr/>
            <p:nvPr/>
          </p:nvSpPr>
          <p:spPr>
            <a:xfrm>
              <a:off x="4882705" y="3458527"/>
              <a:ext cx="322" cy="4748"/>
            </a:xfrm>
            <a:custGeom>
              <a:avLst/>
              <a:gdLst>
                <a:gd name="connsiteX0" fmla="*/ 0 w 322"/>
                <a:gd name="connsiteY0" fmla="*/ 0 h 4748"/>
                <a:gd name="connsiteX1" fmla="*/ 0 w 322"/>
                <a:gd name="connsiteY1" fmla="*/ 952 h 4748"/>
                <a:gd name="connsiteX2" fmla="*/ 0 w 322"/>
                <a:gd name="connsiteY2" fmla="*/ 0 h 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" h="4748">
                  <a:moveTo>
                    <a:pt x="0" y="0"/>
                  </a:moveTo>
                  <a:cubicBezTo>
                    <a:pt x="0" y="0"/>
                    <a:pt x="0" y="571"/>
                    <a:pt x="0" y="952"/>
                  </a:cubicBezTo>
                  <a:cubicBezTo>
                    <a:pt x="476" y="8096"/>
                    <a:pt x="381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63CD2CA-8251-A749-C767-AD000274D903}"/>
                </a:ext>
              </a:extLst>
            </p:cNvPr>
            <p:cNvSpPr/>
            <p:nvPr/>
          </p:nvSpPr>
          <p:spPr>
            <a:xfrm>
              <a:off x="4969764" y="3152488"/>
              <a:ext cx="857" cy="3810"/>
            </a:xfrm>
            <a:custGeom>
              <a:avLst/>
              <a:gdLst>
                <a:gd name="connsiteX0" fmla="*/ 857 w 857"/>
                <a:gd name="connsiteY0" fmla="*/ 0 h 3810"/>
                <a:gd name="connsiteX1" fmla="*/ 286 w 857"/>
                <a:gd name="connsiteY1" fmla="*/ 1048 h 3810"/>
                <a:gd name="connsiteX2" fmla="*/ 0 w 857"/>
                <a:gd name="connsiteY2" fmla="*/ 3810 h 3810"/>
                <a:gd name="connsiteX3" fmla="*/ 857 w 857"/>
                <a:gd name="connsiteY3" fmla="*/ 0 h 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" h="3810">
                  <a:moveTo>
                    <a:pt x="857" y="0"/>
                  </a:moveTo>
                  <a:cubicBezTo>
                    <a:pt x="857" y="0"/>
                    <a:pt x="476" y="762"/>
                    <a:pt x="286" y="1048"/>
                  </a:cubicBezTo>
                  <a:lnTo>
                    <a:pt x="0" y="3810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5026544-E5F3-BC60-0948-A9B941623289}"/>
                </a:ext>
              </a:extLst>
            </p:cNvPr>
            <p:cNvSpPr/>
            <p:nvPr/>
          </p:nvSpPr>
          <p:spPr>
            <a:xfrm>
              <a:off x="5033009" y="3027711"/>
              <a:ext cx="2857" cy="4286"/>
            </a:xfrm>
            <a:custGeom>
              <a:avLst/>
              <a:gdLst>
                <a:gd name="connsiteX0" fmla="*/ 1810 w 2857"/>
                <a:gd name="connsiteY0" fmla="*/ 190 h 4286"/>
                <a:gd name="connsiteX1" fmla="*/ 0 w 2857"/>
                <a:gd name="connsiteY1" fmla="*/ 4286 h 4286"/>
                <a:gd name="connsiteX2" fmla="*/ 2858 w 2857"/>
                <a:gd name="connsiteY2" fmla="*/ 0 h 4286"/>
                <a:gd name="connsiteX3" fmla="*/ 1810 w 2857"/>
                <a:gd name="connsiteY3" fmla="*/ 9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286">
                  <a:moveTo>
                    <a:pt x="1810" y="190"/>
                  </a:moveTo>
                  <a:cubicBezTo>
                    <a:pt x="1048" y="1715"/>
                    <a:pt x="286" y="3143"/>
                    <a:pt x="0" y="4286"/>
                  </a:cubicBezTo>
                  <a:cubicBezTo>
                    <a:pt x="762" y="3143"/>
                    <a:pt x="1715" y="1810"/>
                    <a:pt x="2858" y="0"/>
                  </a:cubicBezTo>
                  <a:cubicBezTo>
                    <a:pt x="2286" y="190"/>
                    <a:pt x="2000" y="190"/>
                    <a:pt x="1810" y="9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736A88A-BFB3-EBCD-FAF5-E060D837B3A5}"/>
                </a:ext>
              </a:extLst>
            </p:cNvPr>
            <p:cNvSpPr/>
            <p:nvPr/>
          </p:nvSpPr>
          <p:spPr>
            <a:xfrm>
              <a:off x="4908024" y="3321557"/>
              <a:ext cx="1732" cy="4240"/>
            </a:xfrm>
            <a:custGeom>
              <a:avLst/>
              <a:gdLst>
                <a:gd name="connsiteX0" fmla="*/ 1732 w 1732"/>
                <a:gd name="connsiteY0" fmla="*/ 4000 h 4240"/>
                <a:gd name="connsiteX1" fmla="*/ 399 w 1732"/>
                <a:gd name="connsiteY1" fmla="*/ 0 h 4240"/>
                <a:gd name="connsiteX2" fmla="*/ 1732 w 1732"/>
                <a:gd name="connsiteY2" fmla="*/ 4000 h 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2" h="4240">
                  <a:moveTo>
                    <a:pt x="1732" y="4000"/>
                  </a:moveTo>
                  <a:cubicBezTo>
                    <a:pt x="1351" y="1238"/>
                    <a:pt x="875" y="191"/>
                    <a:pt x="399" y="0"/>
                  </a:cubicBezTo>
                  <a:cubicBezTo>
                    <a:pt x="-268" y="2953"/>
                    <a:pt x="-268" y="4953"/>
                    <a:pt x="1732" y="400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1723345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C026A64-1839-DADB-09F0-395373E34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5530" y="3016170"/>
            <a:ext cx="9220940" cy="33757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6802E4-D853-6B8B-327C-C156998FF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Alphabets </a:t>
            </a:r>
            <a:endParaRPr lang="en-P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8D781D-BC59-6E9E-8A5D-3763DB694DFD}"/>
              </a:ext>
            </a:extLst>
          </p:cNvPr>
          <p:cNvSpPr txBox="1"/>
          <p:nvPr/>
        </p:nvSpPr>
        <p:spPr>
          <a:xfrm>
            <a:off x="1763066" y="324331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C521C-32FA-3EF9-4A1D-F883E46BD785}"/>
              </a:ext>
            </a:extLst>
          </p:cNvPr>
          <p:cNvSpPr txBox="1"/>
          <p:nvPr/>
        </p:nvSpPr>
        <p:spPr>
          <a:xfrm>
            <a:off x="1763066" y="372609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F38A61-E914-39A5-A486-DA61C712C3E1}"/>
              </a:ext>
            </a:extLst>
          </p:cNvPr>
          <p:cNvSpPr txBox="1"/>
          <p:nvPr/>
        </p:nvSpPr>
        <p:spPr>
          <a:xfrm>
            <a:off x="1763066" y="4206965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C07320-3A7C-7877-EAAA-EF23FAE1095A}"/>
              </a:ext>
            </a:extLst>
          </p:cNvPr>
          <p:cNvSpPr txBox="1"/>
          <p:nvPr/>
        </p:nvSpPr>
        <p:spPr>
          <a:xfrm>
            <a:off x="1763066" y="4687836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04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618ACE-FE48-5801-2EE5-B01697D6843D}"/>
              </a:ext>
            </a:extLst>
          </p:cNvPr>
          <p:cNvSpPr txBox="1"/>
          <p:nvPr/>
        </p:nvSpPr>
        <p:spPr>
          <a:xfrm>
            <a:off x="1763066" y="5170619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05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6F1318-4167-0E95-FF60-21408727C354}"/>
              </a:ext>
            </a:extLst>
          </p:cNvPr>
          <p:cNvSpPr txBox="1"/>
          <p:nvPr/>
        </p:nvSpPr>
        <p:spPr>
          <a:xfrm>
            <a:off x="1763066" y="5651490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06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9EBD73A-FB27-9C15-98FC-28A6AC0A1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7902" y="3555842"/>
            <a:ext cx="7156220" cy="9111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D914F64-B2A5-5010-7384-395ADE1D28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7902" y="4038625"/>
            <a:ext cx="7156220" cy="9111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2CA1C397-C5E5-22A3-5BCD-8651C7ED8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7902" y="4519496"/>
            <a:ext cx="7156220" cy="9111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C632030-D937-A002-7073-D3B1ED20E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7902" y="4997823"/>
            <a:ext cx="7156220" cy="9111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9F8F974-1763-AB98-7F21-AB05D0793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7902" y="5483396"/>
            <a:ext cx="7156220" cy="9111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79446C54-7CA6-9608-6CE2-08FD11EAB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7902" y="5960484"/>
            <a:ext cx="7156220" cy="9111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89985CD-2EE1-7C4D-A875-56996D1AD1EF}"/>
              </a:ext>
            </a:extLst>
          </p:cNvPr>
          <p:cNvSpPr txBox="1"/>
          <p:nvPr/>
        </p:nvSpPr>
        <p:spPr>
          <a:xfrm>
            <a:off x="839788" y="1631229"/>
            <a:ext cx="6528678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B97F89E4-BFFB-2F4B-E5B3-7E4C8D9757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04127" y="650306"/>
            <a:ext cx="1416095" cy="95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4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A0B92-4354-3750-1093-88E5D972C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1802"/>
            <a:ext cx="10515600" cy="1887028"/>
          </a:xfrm>
        </p:spPr>
        <p:txBody>
          <a:bodyPr/>
          <a:lstStyle/>
          <a:p>
            <a:r>
              <a:rPr lang="en-US" dirty="0"/>
              <a:t>Evolution</a:t>
            </a:r>
            <a:endParaRPr lang="en-P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0DB2FB-74A3-8877-C7F2-E5ABF891398C}"/>
              </a:ext>
            </a:extLst>
          </p:cNvPr>
          <p:cNvSpPr txBox="1"/>
          <p:nvPr/>
        </p:nvSpPr>
        <p:spPr>
          <a:xfrm>
            <a:off x="2231254" y="2463408"/>
            <a:ext cx="7729492" cy="118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vel illum dolore </a:t>
            </a:r>
            <a:r>
              <a:rPr lang="en-US" sz="1400" dirty="0" err="1">
                <a:solidFill>
                  <a:schemeClr val="accent1"/>
                </a:solidFill>
              </a:rPr>
              <a:t>eu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feugiat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nulla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facilisis</a:t>
            </a:r>
            <a:r>
              <a:rPr lang="en-US" sz="1400" dirty="0">
                <a:solidFill>
                  <a:schemeClr val="accent1"/>
                </a:solidFill>
              </a:rPr>
              <a:t> at </a:t>
            </a:r>
            <a:r>
              <a:rPr lang="en-US" sz="1400" dirty="0" err="1">
                <a:solidFill>
                  <a:schemeClr val="accent1"/>
                </a:solidFill>
              </a:rPr>
              <a:t>vero</a:t>
            </a:r>
            <a:r>
              <a:rPr lang="en-US" sz="1400" dirty="0">
                <a:solidFill>
                  <a:schemeClr val="accent1"/>
                </a:solidFill>
              </a:rPr>
              <a:t> eros et </a:t>
            </a:r>
            <a:r>
              <a:rPr lang="en-US" sz="1400" dirty="0" err="1">
                <a:solidFill>
                  <a:schemeClr val="accent1"/>
                </a:solidFill>
              </a:rPr>
              <a:t>accumsan</a:t>
            </a:r>
            <a:r>
              <a:rPr lang="en-US" sz="1400" dirty="0">
                <a:solidFill>
                  <a:schemeClr val="accent1"/>
                </a:solidFill>
              </a:rPr>
              <a:t> et </a:t>
            </a:r>
            <a:r>
              <a:rPr lang="en-US" sz="1400" dirty="0" err="1">
                <a:solidFill>
                  <a:schemeClr val="accent1"/>
                </a:solidFill>
              </a:rPr>
              <a:t>iusto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odio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dignissim</a:t>
            </a:r>
            <a:r>
              <a:rPr lang="en-US" sz="1400" dirty="0">
                <a:solidFill>
                  <a:schemeClr val="accent1"/>
                </a:solidFill>
              </a:rPr>
              <a:t> qui </a:t>
            </a:r>
            <a:r>
              <a:rPr lang="en-US" sz="1400" dirty="0" err="1">
                <a:solidFill>
                  <a:schemeClr val="accent1"/>
                </a:solidFill>
              </a:rPr>
              <a:t>blandit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praesent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luptatum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zzril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delenit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augue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duis</a:t>
            </a:r>
            <a:r>
              <a:rPr lang="en-US" sz="1400" dirty="0">
                <a:solidFill>
                  <a:schemeClr val="accent1"/>
                </a:solidFill>
              </a:rPr>
              <a:t> dolore </a:t>
            </a:r>
            <a:r>
              <a:rPr lang="en-US" sz="1400" dirty="0" err="1">
                <a:solidFill>
                  <a:schemeClr val="accent1"/>
                </a:solidFill>
              </a:rPr>
              <a:t>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feugait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nulla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BC53571-F9F8-32D1-A8F0-B4265AE8C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80098" y="3804045"/>
            <a:ext cx="4254252" cy="291351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C18382D-0DB2-8C63-2F9E-FEAF4B0C965A}"/>
              </a:ext>
            </a:extLst>
          </p:cNvPr>
          <p:cNvGrpSpPr/>
          <p:nvPr/>
        </p:nvGrpSpPr>
        <p:grpSpPr>
          <a:xfrm>
            <a:off x="5686425" y="460037"/>
            <a:ext cx="819150" cy="926568"/>
            <a:chOff x="839788" y="1990692"/>
            <a:chExt cx="819150" cy="926568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33858D1E-6D10-B24E-8AD5-EEA1AD87D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9788" y="2098110"/>
              <a:ext cx="819150" cy="81915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16842F-5E25-129E-DC61-979B0453BF55}"/>
                </a:ext>
              </a:extLst>
            </p:cNvPr>
            <p:cNvSpPr txBox="1"/>
            <p:nvPr/>
          </p:nvSpPr>
          <p:spPr>
            <a:xfrm>
              <a:off x="839788" y="1990692"/>
              <a:ext cx="819150" cy="887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schemeClr val="accent1"/>
                  </a:solidFill>
                  <a:latin typeface="+mj-lt"/>
                </a:rPr>
                <a:t>02</a:t>
              </a:r>
              <a:endParaRPr lang="en-PK" sz="1400" dirty="0">
                <a:solidFill>
                  <a:schemeClr val="accent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981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532E57-9774-42CB-C651-E6A87719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Methodology </a:t>
            </a:r>
            <a:endParaRPr lang="en-P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7F375C-5E71-53F8-F6E7-D166B772833A}"/>
              </a:ext>
            </a:extLst>
          </p:cNvPr>
          <p:cNvSpPr txBox="1"/>
          <p:nvPr/>
        </p:nvSpPr>
        <p:spPr>
          <a:xfrm>
            <a:off x="839789" y="2903720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D3B162-FE35-EA48-7F37-4D072EB049D7}"/>
              </a:ext>
            </a:extLst>
          </p:cNvPr>
          <p:cNvSpPr txBox="1"/>
          <p:nvPr/>
        </p:nvSpPr>
        <p:spPr>
          <a:xfrm>
            <a:off x="839789" y="3303830"/>
            <a:ext cx="3122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C888B0-9682-0887-BE45-BB38B7616785}"/>
              </a:ext>
            </a:extLst>
          </p:cNvPr>
          <p:cNvSpPr txBox="1"/>
          <p:nvPr/>
        </p:nvSpPr>
        <p:spPr>
          <a:xfrm>
            <a:off x="839789" y="407293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87D146-845C-717D-AB6E-364AB7E00B41}"/>
              </a:ext>
            </a:extLst>
          </p:cNvPr>
          <p:cNvSpPr txBox="1"/>
          <p:nvPr/>
        </p:nvSpPr>
        <p:spPr>
          <a:xfrm>
            <a:off x="839789" y="4473041"/>
            <a:ext cx="3122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8B54E6-A1C4-A14D-4708-72DC98C270A0}"/>
              </a:ext>
            </a:extLst>
          </p:cNvPr>
          <p:cNvSpPr txBox="1"/>
          <p:nvPr/>
        </p:nvSpPr>
        <p:spPr>
          <a:xfrm>
            <a:off x="839788" y="1631229"/>
            <a:ext cx="6528678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41B591B-A136-4430-82E7-B543AB4A2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282" y="1367375"/>
            <a:ext cx="7137594" cy="412324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8FD72C-0CAD-5D6E-DFEE-FD6AA80A65C0}"/>
              </a:ext>
            </a:extLst>
          </p:cNvPr>
          <p:cNvSpPr txBox="1"/>
          <p:nvPr/>
        </p:nvSpPr>
        <p:spPr>
          <a:xfrm>
            <a:off x="839789" y="5284025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B4C846-5401-B2E4-3289-23F2D4EAFCFB}"/>
              </a:ext>
            </a:extLst>
          </p:cNvPr>
          <p:cNvSpPr txBox="1"/>
          <p:nvPr/>
        </p:nvSpPr>
        <p:spPr>
          <a:xfrm>
            <a:off x="839789" y="5684135"/>
            <a:ext cx="3122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0469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E397-7A2D-0087-6748-32BF6AA8E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Materials Summary</a:t>
            </a:r>
            <a:endParaRPr lang="en-P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DFE2743-ED21-C38F-6FDE-5EA67777C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95450" y="2911590"/>
            <a:ext cx="8801100" cy="35113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DB692A-6415-FA34-19FB-655B67850951}"/>
              </a:ext>
            </a:extLst>
          </p:cNvPr>
          <p:cNvSpPr txBox="1"/>
          <p:nvPr/>
        </p:nvSpPr>
        <p:spPr>
          <a:xfrm>
            <a:off x="2458391" y="3429000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197F2E-1131-DE2D-DCC8-47D46807349D}"/>
              </a:ext>
            </a:extLst>
          </p:cNvPr>
          <p:cNvSpPr txBox="1"/>
          <p:nvPr/>
        </p:nvSpPr>
        <p:spPr>
          <a:xfrm>
            <a:off x="2458391" y="394791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957403-9E43-D980-5EA9-0AE351115D3E}"/>
              </a:ext>
            </a:extLst>
          </p:cNvPr>
          <p:cNvSpPr txBox="1"/>
          <p:nvPr/>
        </p:nvSpPr>
        <p:spPr>
          <a:xfrm>
            <a:off x="2458391" y="4469598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D717ED-BAB6-75E7-1616-5D01A6BD4C23}"/>
              </a:ext>
            </a:extLst>
          </p:cNvPr>
          <p:cNvSpPr txBox="1"/>
          <p:nvPr/>
        </p:nvSpPr>
        <p:spPr>
          <a:xfrm>
            <a:off x="2458391" y="499128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04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AA48C9-A63C-F468-567B-FAFE4833A503}"/>
              </a:ext>
            </a:extLst>
          </p:cNvPr>
          <p:cNvSpPr txBox="1"/>
          <p:nvPr/>
        </p:nvSpPr>
        <p:spPr>
          <a:xfrm>
            <a:off x="2458391" y="5512968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05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38791D-0744-4132-93A7-939B763BEA49}"/>
              </a:ext>
            </a:extLst>
          </p:cNvPr>
          <p:cNvSpPr txBox="1"/>
          <p:nvPr/>
        </p:nvSpPr>
        <p:spPr>
          <a:xfrm>
            <a:off x="3973315" y="3491669"/>
            <a:ext cx="5826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DFC3DC-5CBB-8699-E241-D0EA4153EBFB}"/>
              </a:ext>
            </a:extLst>
          </p:cNvPr>
          <p:cNvSpPr txBox="1"/>
          <p:nvPr/>
        </p:nvSpPr>
        <p:spPr>
          <a:xfrm>
            <a:off x="3973315" y="3996406"/>
            <a:ext cx="5826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1C4AD0-6F6D-7BDB-E1BB-6EBBF006AC71}"/>
              </a:ext>
            </a:extLst>
          </p:cNvPr>
          <p:cNvSpPr txBox="1"/>
          <p:nvPr/>
        </p:nvSpPr>
        <p:spPr>
          <a:xfrm>
            <a:off x="3973315" y="4508512"/>
            <a:ext cx="5826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1F3E45-422B-6705-032C-8515DE5136A2}"/>
              </a:ext>
            </a:extLst>
          </p:cNvPr>
          <p:cNvSpPr txBox="1"/>
          <p:nvPr/>
        </p:nvSpPr>
        <p:spPr>
          <a:xfrm>
            <a:off x="3973315" y="5034111"/>
            <a:ext cx="5826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ADF5CE-5BB7-25DB-C301-1881B8279E53}"/>
              </a:ext>
            </a:extLst>
          </p:cNvPr>
          <p:cNvSpPr txBox="1"/>
          <p:nvPr/>
        </p:nvSpPr>
        <p:spPr>
          <a:xfrm>
            <a:off x="3973315" y="5555796"/>
            <a:ext cx="5826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E5108D-A8AF-EE62-8313-E06697C4B9B0}"/>
              </a:ext>
            </a:extLst>
          </p:cNvPr>
          <p:cNvSpPr txBox="1"/>
          <p:nvPr/>
        </p:nvSpPr>
        <p:spPr>
          <a:xfrm>
            <a:off x="2231254" y="1580809"/>
            <a:ext cx="7729492" cy="118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vel illum dolore </a:t>
            </a:r>
            <a:r>
              <a:rPr lang="en-US" sz="1400" dirty="0" err="1">
                <a:solidFill>
                  <a:schemeClr val="accent1"/>
                </a:solidFill>
              </a:rPr>
              <a:t>eu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feugiat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nulla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facilisis</a:t>
            </a:r>
            <a:r>
              <a:rPr lang="en-US" sz="1400" dirty="0">
                <a:solidFill>
                  <a:schemeClr val="accent1"/>
                </a:solidFill>
              </a:rPr>
              <a:t> at </a:t>
            </a:r>
            <a:r>
              <a:rPr lang="en-US" sz="1400" dirty="0" err="1">
                <a:solidFill>
                  <a:schemeClr val="accent1"/>
                </a:solidFill>
              </a:rPr>
              <a:t>vero</a:t>
            </a:r>
            <a:r>
              <a:rPr lang="en-US" sz="1400" dirty="0">
                <a:solidFill>
                  <a:schemeClr val="accent1"/>
                </a:solidFill>
              </a:rPr>
              <a:t> eros et </a:t>
            </a:r>
            <a:r>
              <a:rPr lang="en-US" sz="1400" dirty="0" err="1">
                <a:solidFill>
                  <a:schemeClr val="accent1"/>
                </a:solidFill>
              </a:rPr>
              <a:t>accumsan</a:t>
            </a:r>
            <a:r>
              <a:rPr lang="en-US" sz="1400" dirty="0">
                <a:solidFill>
                  <a:schemeClr val="accent1"/>
                </a:solidFill>
              </a:rPr>
              <a:t> et </a:t>
            </a:r>
            <a:r>
              <a:rPr lang="en-US" sz="1400" dirty="0" err="1">
                <a:solidFill>
                  <a:schemeClr val="accent1"/>
                </a:solidFill>
              </a:rPr>
              <a:t>iusto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odio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dignissim</a:t>
            </a:r>
            <a:r>
              <a:rPr lang="en-US" sz="1400" dirty="0">
                <a:solidFill>
                  <a:schemeClr val="accent1"/>
                </a:solidFill>
              </a:rPr>
              <a:t> qui </a:t>
            </a:r>
            <a:r>
              <a:rPr lang="en-US" sz="1400" dirty="0" err="1">
                <a:solidFill>
                  <a:schemeClr val="accent1"/>
                </a:solidFill>
              </a:rPr>
              <a:t>blandit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praesent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luptatum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zzril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delenit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augue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duis</a:t>
            </a:r>
            <a:r>
              <a:rPr lang="en-US" sz="1400" dirty="0">
                <a:solidFill>
                  <a:schemeClr val="accent1"/>
                </a:solidFill>
              </a:rPr>
              <a:t> dolore </a:t>
            </a:r>
            <a:r>
              <a:rPr lang="en-US" sz="1400" dirty="0" err="1">
                <a:solidFill>
                  <a:schemeClr val="accent1"/>
                </a:solidFill>
              </a:rPr>
              <a:t>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feugait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nulla</a:t>
            </a:r>
            <a:endParaRPr lang="en-PK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254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DFE1-FEA9-8226-FD26-A9FB00957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Graphics </a:t>
            </a:r>
            <a:endParaRPr lang="en-P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03229A-3271-64AF-EAFA-CB007B15EECE}"/>
              </a:ext>
            </a:extLst>
          </p:cNvPr>
          <p:cNvSpPr txBox="1"/>
          <p:nvPr/>
        </p:nvSpPr>
        <p:spPr>
          <a:xfrm>
            <a:off x="839788" y="1631229"/>
            <a:ext cx="6528678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7ACBEFC-5DBD-4524-B7C7-91C9EFBD7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97346" y="1752274"/>
            <a:ext cx="4354867" cy="4827082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A90F3D3-F394-D594-09E0-C38C788D73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3655896"/>
              </p:ext>
            </p:extLst>
          </p:nvPr>
        </p:nvGraphicFramePr>
        <p:xfrm>
          <a:off x="839788" y="2760845"/>
          <a:ext cx="4816475" cy="392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18618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C922A25-8AE3-BCBF-2B59-69CDF190BAE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C2A734-A585-297D-26F2-798A01AE5D9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E61B546-0A5E-D9BA-02DD-795654712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8350"/>
            <a:ext cx="10515600" cy="2781300"/>
          </a:xfrm>
        </p:spPr>
        <p:txBody>
          <a:bodyPr/>
          <a:lstStyle/>
          <a:p>
            <a:r>
              <a:rPr lang="en-US" dirty="0"/>
              <a:t>A Picture Is Worth A Thousand Words</a:t>
            </a:r>
            <a:endParaRPr lang="en-PK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5850-4014-B697-F251-7BDFCD36246C}"/>
              </a:ext>
            </a:extLst>
          </p:cNvPr>
          <p:cNvSpPr txBox="1"/>
          <p:nvPr/>
        </p:nvSpPr>
        <p:spPr>
          <a:xfrm>
            <a:off x="1857375" y="4676775"/>
            <a:ext cx="8477250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sed diam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lobortis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nisl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aliquip</a:t>
            </a:r>
            <a:r>
              <a:rPr lang="en-US" sz="1400" dirty="0">
                <a:solidFill>
                  <a:schemeClr val="bg1"/>
                </a:solidFill>
              </a:rPr>
              <a:t> ex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commodo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consequat</a:t>
            </a:r>
            <a:endParaRPr lang="en-P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765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AA30F4F0-0E70-89B4-FF27-B1E387872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0712" y="2657475"/>
            <a:ext cx="3150576" cy="4095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05F2F7-91CD-FA41-B616-7E134F7A7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>
            <a:normAutofit/>
          </a:bodyPr>
          <a:lstStyle/>
          <a:p>
            <a:r>
              <a:rPr lang="en-US" dirty="0"/>
              <a:t>Paper Infographic</a:t>
            </a:r>
            <a:endParaRPr lang="en-P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429A677-E160-6D67-EC8F-02F2B5C0A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74511" y="3871491"/>
            <a:ext cx="963613" cy="24310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4CBAD5B-77EC-42C0-E28A-DA24C3B5ED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74511" y="5457821"/>
            <a:ext cx="963613" cy="21974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4647910-8C13-4C7E-072A-8A6E4FC3D7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3877674" y="3209112"/>
            <a:ext cx="980075" cy="2174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B6186A-8BA9-2E24-FAA9-803B2AF5A23B}"/>
              </a:ext>
            </a:extLst>
          </p:cNvPr>
          <p:cNvSpPr txBox="1"/>
          <p:nvPr/>
        </p:nvSpPr>
        <p:spPr>
          <a:xfrm>
            <a:off x="8154988" y="379306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27A42-1C2C-1E42-1DEC-D9CF4C5329E7}"/>
              </a:ext>
            </a:extLst>
          </p:cNvPr>
          <p:cNvSpPr txBox="1"/>
          <p:nvPr/>
        </p:nvSpPr>
        <p:spPr>
          <a:xfrm>
            <a:off x="8154988" y="4193171"/>
            <a:ext cx="3122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A784E9-4FFB-58E4-6F07-FA12366A3684}"/>
              </a:ext>
            </a:extLst>
          </p:cNvPr>
          <p:cNvSpPr txBox="1"/>
          <p:nvPr/>
        </p:nvSpPr>
        <p:spPr>
          <a:xfrm>
            <a:off x="8154988" y="5360302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04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F2BD73-C17B-4C31-2468-82D8735F5D64}"/>
              </a:ext>
            </a:extLst>
          </p:cNvPr>
          <p:cNvSpPr txBox="1"/>
          <p:nvPr/>
        </p:nvSpPr>
        <p:spPr>
          <a:xfrm>
            <a:off x="8154988" y="5760412"/>
            <a:ext cx="3122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479EF7-3074-3B96-AAB4-60FD1BD7399F}"/>
              </a:ext>
            </a:extLst>
          </p:cNvPr>
          <p:cNvSpPr txBox="1"/>
          <p:nvPr/>
        </p:nvSpPr>
        <p:spPr>
          <a:xfrm>
            <a:off x="2225869" y="311702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FCE4B1-CDB6-103C-E8B7-AD0AAA525535}"/>
              </a:ext>
            </a:extLst>
          </p:cNvPr>
          <p:cNvSpPr txBox="1"/>
          <p:nvPr/>
        </p:nvSpPr>
        <p:spPr>
          <a:xfrm>
            <a:off x="838197" y="3517131"/>
            <a:ext cx="3122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359841BD-E123-6D70-FADF-A545ED3EDD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3877674" y="4314334"/>
            <a:ext cx="980075" cy="21744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886246-6F0B-566F-B49A-518CF27371DE}"/>
              </a:ext>
            </a:extLst>
          </p:cNvPr>
          <p:cNvSpPr txBox="1"/>
          <p:nvPr/>
        </p:nvSpPr>
        <p:spPr>
          <a:xfrm>
            <a:off x="2225869" y="423674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4A8ED1-A216-8DB7-1D75-90E726790623}"/>
              </a:ext>
            </a:extLst>
          </p:cNvPr>
          <p:cNvSpPr txBox="1"/>
          <p:nvPr/>
        </p:nvSpPr>
        <p:spPr>
          <a:xfrm>
            <a:off x="838197" y="4636851"/>
            <a:ext cx="3122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354B5B-E40A-B95B-AF9E-816FCFBE3DF8}"/>
              </a:ext>
            </a:extLst>
          </p:cNvPr>
          <p:cNvSpPr txBox="1"/>
          <p:nvPr/>
        </p:nvSpPr>
        <p:spPr>
          <a:xfrm>
            <a:off x="1924050" y="1521218"/>
            <a:ext cx="8343900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587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id="{E59251F4-B0C0-78F8-37A6-64637D5A65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2183823"/>
              </p:ext>
            </p:extLst>
          </p:nvPr>
        </p:nvGraphicFramePr>
        <p:xfrm>
          <a:off x="6096000" y="3333750"/>
          <a:ext cx="5286375" cy="3524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BD408FC-B43B-DB23-4CFB-7DEADF9E6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Result Analysis</a:t>
            </a:r>
            <a:endParaRPr lang="en-P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7E6FF9A-7C49-BC19-EFAE-4268357AF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2186" y="1924749"/>
            <a:ext cx="907628" cy="100604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1639485-4739-9ED0-BB86-0EF07B7C25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30582" y="1874357"/>
            <a:ext cx="863286" cy="112227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1CAC008-6888-0530-8A08-4172EB69A6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36321" y="1924750"/>
            <a:ext cx="1396484" cy="1094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73B72F7-0034-CC68-2F29-7BDD5113D572}"/>
              </a:ext>
            </a:extLst>
          </p:cNvPr>
          <p:cNvSpPr txBox="1"/>
          <p:nvPr/>
        </p:nvSpPr>
        <p:spPr>
          <a:xfrm>
            <a:off x="916695" y="3566265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Paper 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6FF07A-1A97-CBC7-A2A9-E60CB38B5A15}"/>
              </a:ext>
            </a:extLst>
          </p:cNvPr>
          <p:cNvSpPr txBox="1"/>
          <p:nvPr/>
        </p:nvSpPr>
        <p:spPr>
          <a:xfrm>
            <a:off x="916694" y="3966375"/>
            <a:ext cx="4455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ut.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E705D0-0ADD-42A7-7348-BC6823B673BC}"/>
              </a:ext>
            </a:extLst>
          </p:cNvPr>
          <p:cNvSpPr txBox="1"/>
          <p:nvPr/>
        </p:nvSpPr>
        <p:spPr>
          <a:xfrm>
            <a:off x="916695" y="4628628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Computer 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FEDC69-D4D0-67DC-450A-9DEF75CB4241}"/>
              </a:ext>
            </a:extLst>
          </p:cNvPr>
          <p:cNvSpPr txBox="1"/>
          <p:nvPr/>
        </p:nvSpPr>
        <p:spPr>
          <a:xfrm>
            <a:off x="916694" y="5028738"/>
            <a:ext cx="4455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ut.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E28D57-FB02-DB7E-3B36-0A9E6BCB082B}"/>
              </a:ext>
            </a:extLst>
          </p:cNvPr>
          <p:cNvSpPr txBox="1"/>
          <p:nvPr/>
        </p:nvSpPr>
        <p:spPr>
          <a:xfrm>
            <a:off x="1694755" y="1474247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Paper 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926E9F-4631-CB3C-2484-87D21CC18CD5}"/>
              </a:ext>
            </a:extLst>
          </p:cNvPr>
          <p:cNvSpPr txBox="1"/>
          <p:nvPr/>
        </p:nvSpPr>
        <p:spPr>
          <a:xfrm>
            <a:off x="5228530" y="1474247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Computer  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0EDF2-E03A-9E71-0BB8-05AFBAAA216C}"/>
              </a:ext>
            </a:extLst>
          </p:cNvPr>
          <p:cNvSpPr txBox="1"/>
          <p:nvPr/>
        </p:nvSpPr>
        <p:spPr>
          <a:xfrm>
            <a:off x="8967092" y="1474247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Printer  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A0C2BC-1276-545C-684F-0FC02769915C}"/>
              </a:ext>
            </a:extLst>
          </p:cNvPr>
          <p:cNvSpPr txBox="1"/>
          <p:nvPr/>
        </p:nvSpPr>
        <p:spPr>
          <a:xfrm>
            <a:off x="916695" y="5690458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Printer 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29D594-75F2-AC57-E134-7B02D87604D4}"/>
              </a:ext>
            </a:extLst>
          </p:cNvPr>
          <p:cNvSpPr txBox="1"/>
          <p:nvPr/>
        </p:nvSpPr>
        <p:spPr>
          <a:xfrm>
            <a:off x="916694" y="6090568"/>
            <a:ext cx="4455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ut.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endParaRPr lang="en-US" sz="1400" dirty="0">
              <a:solidFill>
                <a:schemeClr val="accent1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D1E1E6C-2FE2-5DDB-074C-BAF6D4E421F7}"/>
              </a:ext>
            </a:extLst>
          </p:cNvPr>
          <p:cNvGrpSpPr/>
          <p:nvPr/>
        </p:nvGrpSpPr>
        <p:grpSpPr>
          <a:xfrm>
            <a:off x="4764795" y="3047021"/>
            <a:ext cx="2662410" cy="323790"/>
            <a:chOff x="4959680" y="3067050"/>
            <a:chExt cx="2662410" cy="32379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933C425-1DE2-FDA3-473A-9162FCDF8B53}"/>
                </a:ext>
              </a:extLst>
            </p:cNvPr>
            <p:cNvSpPr/>
            <p:nvPr/>
          </p:nvSpPr>
          <p:spPr>
            <a:xfrm>
              <a:off x="495968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1D522C2-FB74-F612-8278-88D02AD5B457}"/>
                </a:ext>
              </a:extLst>
            </p:cNvPr>
            <p:cNvSpPr/>
            <p:nvPr/>
          </p:nvSpPr>
          <p:spPr>
            <a:xfrm>
              <a:off x="534945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5A5FC08-C612-84C9-C48A-A2074BB3FA82}"/>
                </a:ext>
              </a:extLst>
            </p:cNvPr>
            <p:cNvSpPr/>
            <p:nvPr/>
          </p:nvSpPr>
          <p:spPr>
            <a:xfrm>
              <a:off x="573922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4F5713A-8253-6867-62DC-40DC5C1534A8}"/>
                </a:ext>
              </a:extLst>
            </p:cNvPr>
            <p:cNvSpPr/>
            <p:nvPr/>
          </p:nvSpPr>
          <p:spPr>
            <a:xfrm>
              <a:off x="612899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87615C5-26F9-FAD4-CF1A-6B58E33BB7D2}"/>
                </a:ext>
              </a:extLst>
            </p:cNvPr>
            <p:cNvSpPr/>
            <p:nvPr/>
          </p:nvSpPr>
          <p:spPr>
            <a:xfrm>
              <a:off x="651876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A3E803A-168B-978D-1BE9-BABE42DCC23E}"/>
                </a:ext>
              </a:extLst>
            </p:cNvPr>
            <p:cNvSpPr/>
            <p:nvPr/>
          </p:nvSpPr>
          <p:spPr>
            <a:xfrm>
              <a:off x="690853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BDFDF7E-FEE9-7754-5B64-13B23C7512AC}"/>
                </a:ext>
              </a:extLst>
            </p:cNvPr>
            <p:cNvSpPr/>
            <p:nvPr/>
          </p:nvSpPr>
          <p:spPr>
            <a:xfrm>
              <a:off x="729830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04A4DA3-2389-F485-8F7B-2C84A7871A3B}"/>
              </a:ext>
            </a:extLst>
          </p:cNvPr>
          <p:cNvGrpSpPr/>
          <p:nvPr/>
        </p:nvGrpSpPr>
        <p:grpSpPr>
          <a:xfrm>
            <a:off x="8503357" y="3067050"/>
            <a:ext cx="2662410" cy="323790"/>
            <a:chOff x="4959680" y="3067050"/>
            <a:chExt cx="2662410" cy="32379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27AA111-0321-35FE-3516-5C3B37D6C1B8}"/>
                </a:ext>
              </a:extLst>
            </p:cNvPr>
            <p:cNvSpPr/>
            <p:nvPr/>
          </p:nvSpPr>
          <p:spPr>
            <a:xfrm>
              <a:off x="495968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46828CF-FB82-571B-820F-899718F53853}"/>
                </a:ext>
              </a:extLst>
            </p:cNvPr>
            <p:cNvSpPr/>
            <p:nvPr/>
          </p:nvSpPr>
          <p:spPr>
            <a:xfrm>
              <a:off x="534945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F5D4F11-1ED0-727B-D8E2-0E55CFB360CB}"/>
                </a:ext>
              </a:extLst>
            </p:cNvPr>
            <p:cNvSpPr/>
            <p:nvPr/>
          </p:nvSpPr>
          <p:spPr>
            <a:xfrm>
              <a:off x="573922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A36060D-C837-258C-C3D2-088D4CAE7F99}"/>
                </a:ext>
              </a:extLst>
            </p:cNvPr>
            <p:cNvSpPr/>
            <p:nvPr/>
          </p:nvSpPr>
          <p:spPr>
            <a:xfrm>
              <a:off x="612899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BE9A085-A041-6838-F79A-EFC7D04E4160}"/>
                </a:ext>
              </a:extLst>
            </p:cNvPr>
            <p:cNvSpPr/>
            <p:nvPr/>
          </p:nvSpPr>
          <p:spPr>
            <a:xfrm>
              <a:off x="651876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0D115BD-2862-DC61-3CF4-F90843198A23}"/>
                </a:ext>
              </a:extLst>
            </p:cNvPr>
            <p:cNvSpPr/>
            <p:nvPr/>
          </p:nvSpPr>
          <p:spPr>
            <a:xfrm>
              <a:off x="690853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F726B02-5740-C8AA-B5AA-DEE8958A275B}"/>
                </a:ext>
              </a:extLst>
            </p:cNvPr>
            <p:cNvSpPr/>
            <p:nvPr/>
          </p:nvSpPr>
          <p:spPr>
            <a:xfrm>
              <a:off x="729830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DDB25A7-C5DA-55A9-42CF-8EFE37A5B7AE}"/>
              </a:ext>
            </a:extLst>
          </p:cNvPr>
          <p:cNvGrpSpPr/>
          <p:nvPr/>
        </p:nvGrpSpPr>
        <p:grpSpPr>
          <a:xfrm>
            <a:off x="1231020" y="3067050"/>
            <a:ext cx="2662410" cy="323790"/>
            <a:chOff x="4959680" y="3067050"/>
            <a:chExt cx="2662410" cy="32379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905547D-635C-9280-6C28-8B7C508C2293}"/>
                </a:ext>
              </a:extLst>
            </p:cNvPr>
            <p:cNvSpPr/>
            <p:nvPr/>
          </p:nvSpPr>
          <p:spPr>
            <a:xfrm>
              <a:off x="495968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CECD93B-4B08-90C3-7EAB-BCDCC6103139}"/>
                </a:ext>
              </a:extLst>
            </p:cNvPr>
            <p:cNvSpPr/>
            <p:nvPr/>
          </p:nvSpPr>
          <p:spPr>
            <a:xfrm>
              <a:off x="534945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94AF756-9B8E-5F33-0098-AC7520D680DE}"/>
                </a:ext>
              </a:extLst>
            </p:cNvPr>
            <p:cNvSpPr/>
            <p:nvPr/>
          </p:nvSpPr>
          <p:spPr>
            <a:xfrm>
              <a:off x="573922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CA602D0-5288-B9F8-CAE8-AE58956B37D0}"/>
                </a:ext>
              </a:extLst>
            </p:cNvPr>
            <p:cNvSpPr/>
            <p:nvPr/>
          </p:nvSpPr>
          <p:spPr>
            <a:xfrm>
              <a:off x="612899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AB1A546-197E-699B-C0C0-8C1525F9D80B}"/>
                </a:ext>
              </a:extLst>
            </p:cNvPr>
            <p:cNvSpPr/>
            <p:nvPr/>
          </p:nvSpPr>
          <p:spPr>
            <a:xfrm>
              <a:off x="6518760" y="3067050"/>
              <a:ext cx="323790" cy="32379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B356AB0-BFA5-E58D-F0CC-8F0C47F9A2E0}"/>
                </a:ext>
              </a:extLst>
            </p:cNvPr>
            <p:cNvSpPr/>
            <p:nvPr/>
          </p:nvSpPr>
          <p:spPr>
            <a:xfrm>
              <a:off x="690853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1F02562-24DB-88C4-47FC-ED8123457DAA}"/>
                </a:ext>
              </a:extLst>
            </p:cNvPr>
            <p:cNvSpPr/>
            <p:nvPr/>
          </p:nvSpPr>
          <p:spPr>
            <a:xfrm>
              <a:off x="7298300" y="3067050"/>
              <a:ext cx="323790" cy="323790"/>
            </a:xfrm>
            <a:prstGeom prst="ellipse">
              <a:avLst/>
            </a:prstGeom>
            <a:solidFill>
              <a:srgbClr val="DCD6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</p:grpSp>
    </p:spTree>
    <p:extLst>
      <p:ext uri="{BB962C8B-B14F-4D97-AF65-F5344CB8AC3E}">
        <p14:creationId xmlns:p14="http://schemas.microsoft.com/office/powerpoint/2010/main" val="1341977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EE7D7C1-FAC2-3D8E-244C-807CCEEF30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5" b="7845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57FF3C-8C9E-27D4-3889-5701B56F1B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9B8F17-932B-4C85-F4EE-87403DD5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149,000,000</a:t>
            </a:r>
            <a:endParaRPr lang="en-PK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1602080F-A525-04EA-5CD2-F8A764082F48}"/>
              </a:ext>
            </a:extLst>
          </p:cNvPr>
          <p:cNvSpPr txBox="1">
            <a:spLocks/>
          </p:cNvSpPr>
          <p:nvPr/>
        </p:nvSpPr>
        <p:spPr>
          <a:xfrm>
            <a:off x="838200" y="2606675"/>
            <a:ext cx="10515600" cy="1644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149,000,000</a:t>
            </a:r>
            <a:endParaRPr lang="en-PK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2F913854-B6B8-D55B-349D-D771092BB2E3}"/>
              </a:ext>
            </a:extLst>
          </p:cNvPr>
          <p:cNvSpPr txBox="1">
            <a:spLocks/>
          </p:cNvSpPr>
          <p:nvPr/>
        </p:nvSpPr>
        <p:spPr>
          <a:xfrm>
            <a:off x="838200" y="4629150"/>
            <a:ext cx="10515600" cy="1644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149,000,000</a:t>
            </a:r>
            <a:endParaRPr lang="en-P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1B6F2F-F7BC-A387-3475-B661AA0A160B}"/>
              </a:ext>
            </a:extLst>
          </p:cNvPr>
          <p:cNvSpPr txBox="1"/>
          <p:nvPr/>
        </p:nvSpPr>
        <p:spPr>
          <a:xfrm>
            <a:off x="2778034" y="4044950"/>
            <a:ext cx="6635932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sed diam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endParaRPr lang="en-PK" sz="14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22B191-363C-A952-59FA-354ED3A0420E}"/>
              </a:ext>
            </a:extLst>
          </p:cNvPr>
          <p:cNvSpPr txBox="1"/>
          <p:nvPr/>
        </p:nvSpPr>
        <p:spPr>
          <a:xfrm>
            <a:off x="2769326" y="2022475"/>
            <a:ext cx="6653348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sed diam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endParaRPr lang="en-PK" sz="1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86A860-48CE-45E4-C953-B44115AF7F94}"/>
              </a:ext>
            </a:extLst>
          </p:cNvPr>
          <p:cNvSpPr txBox="1"/>
          <p:nvPr/>
        </p:nvSpPr>
        <p:spPr>
          <a:xfrm>
            <a:off x="2769326" y="6106433"/>
            <a:ext cx="6653348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sed diam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endParaRPr lang="en-P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914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21DB383-2483-C8DA-CBFB-9BE87D3F9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39814" y="3121611"/>
            <a:ext cx="4712372" cy="2514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DECC51-5650-F7EA-D536-9C796B6B6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Printing Map</a:t>
            </a:r>
            <a:endParaRPr lang="en-P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537BAD-0A69-5C57-7B75-E4D0D5D76ED5}"/>
              </a:ext>
            </a:extLst>
          </p:cNvPr>
          <p:cNvSpPr txBox="1"/>
          <p:nvPr/>
        </p:nvSpPr>
        <p:spPr>
          <a:xfrm>
            <a:off x="6827458" y="5297287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04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8577B2-6DF7-4E3A-6494-25F2F2774E92}"/>
              </a:ext>
            </a:extLst>
          </p:cNvPr>
          <p:cNvSpPr txBox="1"/>
          <p:nvPr/>
        </p:nvSpPr>
        <p:spPr>
          <a:xfrm>
            <a:off x="6827458" y="5697397"/>
            <a:ext cx="43676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2417FE-9E40-CA44-3A2B-16289193ED86}"/>
              </a:ext>
            </a:extLst>
          </p:cNvPr>
          <p:cNvSpPr txBox="1"/>
          <p:nvPr/>
        </p:nvSpPr>
        <p:spPr>
          <a:xfrm>
            <a:off x="8692319" y="3280049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85C60B-0E23-12A0-F1D9-5FDCC6FE491E}"/>
              </a:ext>
            </a:extLst>
          </p:cNvPr>
          <p:cNvSpPr txBox="1"/>
          <p:nvPr/>
        </p:nvSpPr>
        <p:spPr>
          <a:xfrm>
            <a:off x="8692319" y="3680159"/>
            <a:ext cx="2776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03616D-9B8C-BA48-0A11-6EE3992B5480}"/>
              </a:ext>
            </a:extLst>
          </p:cNvPr>
          <p:cNvGrpSpPr/>
          <p:nvPr/>
        </p:nvGrpSpPr>
        <p:grpSpPr>
          <a:xfrm>
            <a:off x="5010150" y="5379036"/>
            <a:ext cx="1868308" cy="396043"/>
            <a:chOff x="5010150" y="4429125"/>
            <a:chExt cx="1868308" cy="396043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4F49459-95AC-B32D-0949-8E2684F10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V="1">
              <a:off x="5010150" y="4547431"/>
              <a:ext cx="1666875" cy="277737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9F836CC-5717-A440-F829-F91E92351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671448" y="4429125"/>
              <a:ext cx="207010" cy="239696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A2C1ABD-0D69-0823-A326-529ECBB2F7D5}"/>
              </a:ext>
            </a:extLst>
          </p:cNvPr>
          <p:cNvGrpSpPr/>
          <p:nvPr/>
        </p:nvGrpSpPr>
        <p:grpSpPr>
          <a:xfrm>
            <a:off x="3594162" y="3000282"/>
            <a:ext cx="1812527" cy="399066"/>
            <a:chOff x="3594162" y="2050371"/>
            <a:chExt cx="1812527" cy="399066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A5409662-8CF9-6950-1505-8CB235D87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 flipV="1">
              <a:off x="3739814" y="2050371"/>
              <a:ext cx="1666875" cy="277736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0274902-2F93-9B98-0FEC-43127B093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3594162" y="2209741"/>
              <a:ext cx="207010" cy="239696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1AD1AC2-6678-EEAD-0163-232D9CF53390}"/>
              </a:ext>
            </a:extLst>
          </p:cNvPr>
          <p:cNvGrpSpPr/>
          <p:nvPr/>
        </p:nvGrpSpPr>
        <p:grpSpPr>
          <a:xfrm>
            <a:off x="6827458" y="3202368"/>
            <a:ext cx="1873885" cy="397584"/>
            <a:chOff x="6827458" y="2208067"/>
            <a:chExt cx="1873885" cy="397584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78F6B685-95F3-10E4-01D0-674EEB3BB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7458" y="2208067"/>
              <a:ext cx="1666875" cy="277736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E8368138-7041-3A8C-870F-D1BCD7A34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94333" y="2365955"/>
              <a:ext cx="207010" cy="239696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263E543-868E-3ECA-6854-35E8773FBC50}"/>
              </a:ext>
            </a:extLst>
          </p:cNvPr>
          <p:cNvSpPr txBox="1"/>
          <p:nvPr/>
        </p:nvSpPr>
        <p:spPr>
          <a:xfrm>
            <a:off x="1859221" y="307796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878DA4-E3FE-F24C-D1AE-EFE2C123C857}"/>
              </a:ext>
            </a:extLst>
          </p:cNvPr>
          <p:cNvSpPr txBox="1"/>
          <p:nvPr/>
        </p:nvSpPr>
        <p:spPr>
          <a:xfrm>
            <a:off x="700033" y="3478074"/>
            <a:ext cx="2894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D7F7822-7A74-6059-313C-C270131F9912}"/>
              </a:ext>
            </a:extLst>
          </p:cNvPr>
          <p:cNvGrpSpPr/>
          <p:nvPr/>
        </p:nvGrpSpPr>
        <p:grpSpPr>
          <a:xfrm>
            <a:off x="4151024" y="4498633"/>
            <a:ext cx="1843207" cy="396104"/>
            <a:chOff x="4151024" y="3548722"/>
            <a:chExt cx="1843207" cy="396104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B9C24033-9A1D-5E77-ACE6-B9D841202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 flipV="1">
              <a:off x="4327356" y="3548722"/>
              <a:ext cx="1666875" cy="27773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59C0DF6B-5ADE-ED69-81DD-1E8E547A5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4151024" y="3705130"/>
              <a:ext cx="207010" cy="239696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08360B5-5180-D22E-0D1E-69328BD7E3F3}"/>
              </a:ext>
            </a:extLst>
          </p:cNvPr>
          <p:cNvSpPr txBox="1"/>
          <p:nvPr/>
        </p:nvSpPr>
        <p:spPr>
          <a:xfrm>
            <a:off x="2416083" y="4576315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64B118-BFEF-6F20-EBC8-A71C957E1AF7}"/>
              </a:ext>
            </a:extLst>
          </p:cNvPr>
          <p:cNvSpPr txBox="1"/>
          <p:nvPr/>
        </p:nvSpPr>
        <p:spPr>
          <a:xfrm>
            <a:off x="700033" y="4976425"/>
            <a:ext cx="34509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81D249-C72B-24C7-BEEF-17C035BE0EF3}"/>
              </a:ext>
            </a:extLst>
          </p:cNvPr>
          <p:cNvSpPr txBox="1"/>
          <p:nvPr/>
        </p:nvSpPr>
        <p:spPr>
          <a:xfrm>
            <a:off x="1924050" y="1635097"/>
            <a:ext cx="8343900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82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1960F9-6988-9894-0C7D-2827FF37F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>
            <a:normAutofit fontScale="90000"/>
          </a:bodyPr>
          <a:lstStyle/>
          <a:p>
            <a:r>
              <a:rPr lang="en-US" dirty="0"/>
              <a:t>A Picture Always Reinforces Concept</a:t>
            </a:r>
            <a:endParaRPr lang="en-PK" dirty="0"/>
          </a:p>
        </p:txBody>
      </p:sp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82B77DB8-6D8C-90EE-ED83-D66566C7C6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5" b="12515"/>
          <a:stretch/>
        </p:blipFill>
        <p:spPr>
          <a:xfrm>
            <a:off x="929338" y="2279254"/>
            <a:ext cx="3972174" cy="3972172"/>
          </a:xfr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0AA22D88-2A1E-843A-B932-6E904E623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3315" y="3170448"/>
            <a:ext cx="5682085" cy="2266947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BF10774-CE24-31BF-E442-7A68CAEC82AB}"/>
              </a:ext>
            </a:extLst>
          </p:cNvPr>
          <p:cNvCxnSpPr>
            <a:cxnSpLocks/>
          </p:cNvCxnSpPr>
          <p:nvPr/>
        </p:nvCxnSpPr>
        <p:spPr>
          <a:xfrm>
            <a:off x="5259012" y="4303922"/>
            <a:ext cx="173829" cy="0"/>
          </a:xfrm>
          <a:prstGeom prst="line">
            <a:avLst/>
          </a:prstGeom>
          <a:ln w="2540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0A201C1-390E-1FC4-D7D8-986977CE891A}"/>
              </a:ext>
            </a:extLst>
          </p:cNvPr>
          <p:cNvSpPr txBox="1"/>
          <p:nvPr/>
        </p:nvSpPr>
        <p:spPr>
          <a:xfrm>
            <a:off x="5695255" y="3675411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2D42C4-9454-4E33-2AFB-38FFD9F1C65D}"/>
              </a:ext>
            </a:extLst>
          </p:cNvPr>
          <p:cNvSpPr txBox="1"/>
          <p:nvPr/>
        </p:nvSpPr>
        <p:spPr>
          <a:xfrm>
            <a:off x="2905125" y="1377617"/>
            <a:ext cx="6381750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9F404E3-1636-77E1-51D5-8DB8D0EF7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>
            <a:off x="1113077" y="2508299"/>
            <a:ext cx="3603410" cy="36034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2316A5-8349-B08F-145C-214DA67C47BF}"/>
              </a:ext>
            </a:extLst>
          </p:cNvPr>
          <p:cNvSpPr txBox="1"/>
          <p:nvPr/>
        </p:nvSpPr>
        <p:spPr>
          <a:xfrm>
            <a:off x="5695255" y="4052791"/>
            <a:ext cx="5542070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  <a:endParaRPr lang="en-PK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945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7FF75D-C175-C694-9205-265C4E520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609"/>
            <a:ext cx="10515600" cy="1332781"/>
          </a:xfrm>
        </p:spPr>
        <p:txBody>
          <a:bodyPr/>
          <a:lstStyle/>
          <a:p>
            <a:r>
              <a:rPr lang="en-US" dirty="0"/>
              <a:t>194,000,000</a:t>
            </a:r>
            <a:endParaRPr lang="en-P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A8DDB-7CFB-490A-16E1-57BC1D84D75C}"/>
              </a:ext>
            </a:extLst>
          </p:cNvPr>
          <p:cNvSpPr txBox="1"/>
          <p:nvPr/>
        </p:nvSpPr>
        <p:spPr>
          <a:xfrm>
            <a:off x="839788" y="3891061"/>
            <a:ext cx="5808662" cy="118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1E9EE03-CF43-5865-F808-1A4C6FD7E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8450" y="1204912"/>
            <a:ext cx="4703763" cy="47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24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A4685CB3-6C63-83C6-0F0F-8CFEC5FB861F}"/>
              </a:ext>
            </a:extLst>
          </p:cNvPr>
          <p:cNvSpPr/>
          <p:nvPr/>
        </p:nvSpPr>
        <p:spPr>
          <a:xfrm>
            <a:off x="2495550" y="3920209"/>
            <a:ext cx="692006" cy="69200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604A1-41DB-6555-9E61-FCC27A3C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Conclusions </a:t>
            </a:r>
            <a:endParaRPr lang="en-P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EC5B60-5DE7-65C1-2E96-BC27DB6A5E80}"/>
              </a:ext>
            </a:extLst>
          </p:cNvPr>
          <p:cNvSpPr txBox="1"/>
          <p:nvPr/>
        </p:nvSpPr>
        <p:spPr>
          <a:xfrm>
            <a:off x="1974083" y="2366862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73E47E-CB0F-6082-E080-4578B3A888E4}"/>
              </a:ext>
            </a:extLst>
          </p:cNvPr>
          <p:cNvSpPr txBox="1"/>
          <p:nvPr/>
        </p:nvSpPr>
        <p:spPr>
          <a:xfrm>
            <a:off x="1228483" y="2690336"/>
            <a:ext cx="3226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0D682-2388-DC8A-D5CE-7617259D91B4}"/>
              </a:ext>
            </a:extLst>
          </p:cNvPr>
          <p:cNvSpPr txBox="1"/>
          <p:nvPr/>
        </p:nvSpPr>
        <p:spPr>
          <a:xfrm>
            <a:off x="5221030" y="2366862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E7FF7A-40B6-2141-6B79-79B50E996484}"/>
              </a:ext>
            </a:extLst>
          </p:cNvPr>
          <p:cNvSpPr txBox="1"/>
          <p:nvPr/>
        </p:nvSpPr>
        <p:spPr>
          <a:xfrm>
            <a:off x="4457526" y="2690336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9F1606-E496-9D8C-B98B-E69A2CF8EADA}"/>
              </a:ext>
            </a:extLst>
          </p:cNvPr>
          <p:cNvSpPr txBox="1"/>
          <p:nvPr/>
        </p:nvSpPr>
        <p:spPr>
          <a:xfrm>
            <a:off x="8482978" y="2366862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18D8F-D9E4-C871-AEA0-D72F5847D397}"/>
              </a:ext>
            </a:extLst>
          </p:cNvPr>
          <p:cNvSpPr txBox="1"/>
          <p:nvPr/>
        </p:nvSpPr>
        <p:spPr>
          <a:xfrm>
            <a:off x="7719474" y="2690336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B870FC-E5E8-ADD3-5EF5-CFB63AD47113}"/>
              </a:ext>
            </a:extLst>
          </p:cNvPr>
          <p:cNvSpPr txBox="1"/>
          <p:nvPr/>
        </p:nvSpPr>
        <p:spPr>
          <a:xfrm>
            <a:off x="1974083" y="4911219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04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96A823-3DFF-422D-56D7-61A9FFD91F1C}"/>
              </a:ext>
            </a:extLst>
          </p:cNvPr>
          <p:cNvSpPr txBox="1"/>
          <p:nvPr/>
        </p:nvSpPr>
        <p:spPr>
          <a:xfrm>
            <a:off x="1228483" y="5234693"/>
            <a:ext cx="3226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DB3FFC-2540-6839-4A4B-7D62A60248FC}"/>
              </a:ext>
            </a:extLst>
          </p:cNvPr>
          <p:cNvSpPr txBox="1"/>
          <p:nvPr/>
        </p:nvSpPr>
        <p:spPr>
          <a:xfrm>
            <a:off x="5221030" y="4911219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05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E36544-A986-A25E-F300-E12FB121B46B}"/>
              </a:ext>
            </a:extLst>
          </p:cNvPr>
          <p:cNvSpPr txBox="1"/>
          <p:nvPr/>
        </p:nvSpPr>
        <p:spPr>
          <a:xfrm>
            <a:off x="4457526" y="5234693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97CC76-3942-7DF6-4183-DA360FEBC4B1}"/>
              </a:ext>
            </a:extLst>
          </p:cNvPr>
          <p:cNvSpPr txBox="1"/>
          <p:nvPr/>
        </p:nvSpPr>
        <p:spPr>
          <a:xfrm>
            <a:off x="8482978" y="4911219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06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CBDBE3-B122-AD65-4249-8F413F250344}"/>
              </a:ext>
            </a:extLst>
          </p:cNvPr>
          <p:cNvSpPr txBox="1"/>
          <p:nvPr/>
        </p:nvSpPr>
        <p:spPr>
          <a:xfrm>
            <a:off x="7719474" y="5234693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89F91C2-F93B-1637-C3D6-02F411269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2352675" cy="138865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386E55D-9EC1-8DE5-2424-FA598D632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457058" y="3999170"/>
            <a:ext cx="1734940" cy="285883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4218627-1636-2337-68A1-8301E71BB2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73160" y="3978490"/>
            <a:ext cx="336786" cy="540260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2DCB53E4-535B-EEA9-2468-9E44DAF19D03}"/>
              </a:ext>
            </a:extLst>
          </p:cNvPr>
          <p:cNvSpPr/>
          <p:nvPr/>
        </p:nvSpPr>
        <p:spPr>
          <a:xfrm>
            <a:off x="2495550" y="1596664"/>
            <a:ext cx="692006" cy="69200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DD86341-B5C0-0603-54A8-EAA0E2EACA6E}"/>
              </a:ext>
            </a:extLst>
          </p:cNvPr>
          <p:cNvSpPr/>
          <p:nvPr/>
        </p:nvSpPr>
        <p:spPr>
          <a:xfrm>
            <a:off x="5742497" y="1596664"/>
            <a:ext cx="692006" cy="69200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DA527A1-2B3B-0E3F-FA9E-DE2FB39ECBDE}"/>
              </a:ext>
            </a:extLst>
          </p:cNvPr>
          <p:cNvSpPr/>
          <p:nvPr/>
        </p:nvSpPr>
        <p:spPr>
          <a:xfrm>
            <a:off x="9004444" y="1596664"/>
            <a:ext cx="692006" cy="69200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145CBF6-7056-1CD5-C385-D94C3C57AC26}"/>
              </a:ext>
            </a:extLst>
          </p:cNvPr>
          <p:cNvSpPr/>
          <p:nvPr/>
        </p:nvSpPr>
        <p:spPr>
          <a:xfrm>
            <a:off x="5742497" y="3920209"/>
            <a:ext cx="692006" cy="69200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4E0B8F3-4DB0-9C41-5417-47F585812CAF}"/>
              </a:ext>
            </a:extLst>
          </p:cNvPr>
          <p:cNvSpPr/>
          <p:nvPr/>
        </p:nvSpPr>
        <p:spPr>
          <a:xfrm>
            <a:off x="9004444" y="3920209"/>
            <a:ext cx="692006" cy="692006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19DF2BC9-748A-0C99-54B4-3175C0FAB7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36108" y="4122396"/>
            <a:ext cx="507542" cy="294498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173B3FF9-8F09-A42A-0DE0-15F81FF45A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00860" y="1695450"/>
            <a:ext cx="267464" cy="47252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6668018D-9A4E-24EC-09AA-22C2EE956F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25162" y="1706072"/>
            <a:ext cx="341676" cy="450616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FC86DC47-66C0-3286-097B-85B19CD49D2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119721" y="1636149"/>
            <a:ext cx="461454" cy="590462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47BC731E-63E1-0235-7137-0D66D6219B7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22608" y="4003161"/>
            <a:ext cx="455678" cy="52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52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1450DDA-04A2-9300-69C2-99226FF6B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Multimedia </a:t>
            </a:r>
            <a:endParaRPr lang="en-PK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4E6906-E8F6-CECB-EE78-10D3D88B6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9058" y="2971983"/>
            <a:ext cx="6293884" cy="35907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9DC903-C363-558A-3A47-C84B6A46F3FC}"/>
              </a:ext>
            </a:extLst>
          </p:cNvPr>
          <p:cNvSpPr txBox="1"/>
          <p:nvPr/>
        </p:nvSpPr>
        <p:spPr>
          <a:xfrm>
            <a:off x="1905000" y="1646237"/>
            <a:ext cx="8382000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175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raphic 151">
            <a:extLst>
              <a:ext uri="{FF2B5EF4-FFF2-40B4-BE49-F238E27FC236}">
                <a16:creationId xmlns:a16="http://schemas.microsoft.com/office/drawing/2014/main" id="{A398F6BE-3D42-6274-9C6C-5D866B323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7764" y="1912824"/>
            <a:ext cx="2104557" cy="711314"/>
          </a:xfrm>
          <a:prstGeom prst="rect">
            <a:avLst/>
          </a:prstGeom>
        </p:spPr>
      </p:pic>
      <p:pic>
        <p:nvPicPr>
          <p:cNvPr id="153" name="Graphic 152">
            <a:extLst>
              <a:ext uri="{FF2B5EF4-FFF2-40B4-BE49-F238E27FC236}">
                <a16:creationId xmlns:a16="http://schemas.microsoft.com/office/drawing/2014/main" id="{2349FB5D-0195-F9E9-5614-9AC583754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9189" y="3684601"/>
            <a:ext cx="2104557" cy="711314"/>
          </a:xfrm>
          <a:prstGeom prst="rect">
            <a:avLst/>
          </a:prstGeom>
        </p:spPr>
      </p:pic>
      <p:pic>
        <p:nvPicPr>
          <p:cNvPr id="154" name="Graphic 153">
            <a:extLst>
              <a:ext uri="{FF2B5EF4-FFF2-40B4-BE49-F238E27FC236}">
                <a16:creationId xmlns:a16="http://schemas.microsoft.com/office/drawing/2014/main" id="{1B5126BC-07D0-1C9C-26D5-C468A8386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6975" y="5475301"/>
            <a:ext cx="2029808" cy="711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C657A2-C165-00C7-7DE3-B0037F51E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Chronology </a:t>
            </a:r>
            <a:endParaRPr lang="en-P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25DE81-4578-E212-1BCA-2C396278B35A}"/>
              </a:ext>
            </a:extLst>
          </p:cNvPr>
          <p:cNvSpPr txBox="1"/>
          <p:nvPr/>
        </p:nvSpPr>
        <p:spPr>
          <a:xfrm>
            <a:off x="5228530" y="3850028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951385-211A-54DD-0829-90C6DFD1945A}"/>
              </a:ext>
            </a:extLst>
          </p:cNvPr>
          <p:cNvSpPr txBox="1"/>
          <p:nvPr/>
        </p:nvSpPr>
        <p:spPr>
          <a:xfrm>
            <a:off x="4502331" y="4250138"/>
            <a:ext cx="3187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3605B9-C717-01D9-58D3-7162C7FDC4FC}"/>
              </a:ext>
            </a:extLst>
          </p:cNvPr>
          <p:cNvSpPr txBox="1"/>
          <p:nvPr/>
        </p:nvSpPr>
        <p:spPr>
          <a:xfrm>
            <a:off x="5228530" y="2067667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B59FD-A3EC-9ED5-0B69-1597529981F7}"/>
              </a:ext>
            </a:extLst>
          </p:cNvPr>
          <p:cNvSpPr txBox="1"/>
          <p:nvPr/>
        </p:nvSpPr>
        <p:spPr>
          <a:xfrm>
            <a:off x="4502331" y="2467777"/>
            <a:ext cx="3187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479B3D-F429-6DFF-79AE-5A381DA6A3EA}"/>
              </a:ext>
            </a:extLst>
          </p:cNvPr>
          <p:cNvSpPr txBox="1"/>
          <p:nvPr/>
        </p:nvSpPr>
        <p:spPr>
          <a:xfrm>
            <a:off x="5210825" y="5632389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3CC794-FC58-123E-557B-FD9F1D2B1E98}"/>
              </a:ext>
            </a:extLst>
          </p:cNvPr>
          <p:cNvSpPr txBox="1"/>
          <p:nvPr/>
        </p:nvSpPr>
        <p:spPr>
          <a:xfrm>
            <a:off x="4484626" y="6032499"/>
            <a:ext cx="3187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7D4B398-18B1-31B2-2080-566894A1A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92969" y="3771118"/>
            <a:ext cx="1805758" cy="5579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FCC1F4-9CA7-3FEC-878F-998F03B25655}"/>
              </a:ext>
            </a:extLst>
          </p:cNvPr>
          <p:cNvSpPr txBox="1"/>
          <p:nvPr/>
        </p:nvSpPr>
        <p:spPr>
          <a:xfrm>
            <a:off x="7828378" y="384517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3000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b.c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6B4EBB5-63D2-3BA4-2433-0BC5ECEA89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28378" y="1988757"/>
            <a:ext cx="1805758" cy="5579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BCF5FDD-1908-6387-0562-310FA760675A}"/>
              </a:ext>
            </a:extLst>
          </p:cNvPr>
          <p:cNvSpPr txBox="1"/>
          <p:nvPr/>
        </p:nvSpPr>
        <p:spPr>
          <a:xfrm>
            <a:off x="7863787" y="206281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2800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b.c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75F07C3-C907-36E8-745F-99C344DE03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2444" y="5553479"/>
            <a:ext cx="1734940" cy="5579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64DFCDE-9065-37B3-C764-DE3FF67184C1}"/>
              </a:ext>
            </a:extLst>
          </p:cNvPr>
          <p:cNvSpPr txBox="1"/>
          <p:nvPr/>
        </p:nvSpPr>
        <p:spPr>
          <a:xfrm>
            <a:off x="2577035" y="5627535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2500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b.c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21" name="Graphic 28">
            <a:extLst>
              <a:ext uri="{FF2B5EF4-FFF2-40B4-BE49-F238E27FC236}">
                <a16:creationId xmlns:a16="http://schemas.microsoft.com/office/drawing/2014/main" id="{BFD9F0DF-3DF2-FDD4-0F1E-F8B15697056C}"/>
              </a:ext>
            </a:extLst>
          </p:cNvPr>
          <p:cNvGrpSpPr/>
          <p:nvPr/>
        </p:nvGrpSpPr>
        <p:grpSpPr>
          <a:xfrm rot="16200000" flipV="1">
            <a:off x="7038172" y="3374758"/>
            <a:ext cx="400110" cy="863695"/>
            <a:chOff x="6605016" y="1975103"/>
            <a:chExt cx="744135" cy="2255329"/>
          </a:xfrm>
          <a:solidFill>
            <a:srgbClr val="3F3F3F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29C0510-81F0-78ED-B28E-56E60640BFC2}"/>
                </a:ext>
              </a:extLst>
            </p:cNvPr>
            <p:cNvSpPr/>
            <p:nvPr/>
          </p:nvSpPr>
          <p:spPr>
            <a:xfrm>
              <a:off x="7245191" y="2544984"/>
              <a:ext cx="1524" cy="565"/>
            </a:xfrm>
            <a:custGeom>
              <a:avLst/>
              <a:gdLst>
                <a:gd name="connsiteX0" fmla="*/ 1524 w 1524"/>
                <a:gd name="connsiteY0" fmla="*/ 476 h 565"/>
                <a:gd name="connsiteX1" fmla="*/ 0 w 1524"/>
                <a:gd name="connsiteY1" fmla="*/ 0 h 565"/>
                <a:gd name="connsiteX2" fmla="*/ 1524 w 1524"/>
                <a:gd name="connsiteY2" fmla="*/ 476 h 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" h="565">
                  <a:moveTo>
                    <a:pt x="1524" y="476"/>
                  </a:moveTo>
                  <a:cubicBezTo>
                    <a:pt x="1524" y="476"/>
                    <a:pt x="572" y="0"/>
                    <a:pt x="0" y="0"/>
                  </a:cubicBezTo>
                  <a:cubicBezTo>
                    <a:pt x="762" y="572"/>
                    <a:pt x="1238" y="667"/>
                    <a:pt x="1524" y="476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E0D3580-457E-C6D9-52C4-F8B27ADB52A0}"/>
                </a:ext>
              </a:extLst>
            </p:cNvPr>
            <p:cNvSpPr/>
            <p:nvPr/>
          </p:nvSpPr>
          <p:spPr>
            <a:xfrm>
              <a:off x="7297674" y="2933699"/>
              <a:ext cx="381" cy="4667"/>
            </a:xfrm>
            <a:custGeom>
              <a:avLst/>
              <a:gdLst>
                <a:gd name="connsiteX0" fmla="*/ 381 w 381"/>
                <a:gd name="connsiteY0" fmla="*/ 4667 h 4667"/>
                <a:gd name="connsiteX1" fmla="*/ 0 w 381"/>
                <a:gd name="connsiteY1" fmla="*/ 0 h 4667"/>
                <a:gd name="connsiteX2" fmla="*/ 381 w 381"/>
                <a:gd name="connsiteY2" fmla="*/ 4667 h 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" h="4667">
                  <a:moveTo>
                    <a:pt x="381" y="4667"/>
                  </a:moveTo>
                  <a:lnTo>
                    <a:pt x="0" y="0"/>
                  </a:lnTo>
                  <a:cubicBezTo>
                    <a:pt x="0" y="3048"/>
                    <a:pt x="95" y="4191"/>
                    <a:pt x="381" y="466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AF98234-E9A2-D657-154F-FC2DE25B255D}"/>
                </a:ext>
              </a:extLst>
            </p:cNvPr>
            <p:cNvSpPr/>
            <p:nvPr/>
          </p:nvSpPr>
          <p:spPr>
            <a:xfrm>
              <a:off x="7136701" y="2314288"/>
              <a:ext cx="9048" cy="14287"/>
            </a:xfrm>
            <a:custGeom>
              <a:avLst/>
              <a:gdLst>
                <a:gd name="connsiteX0" fmla="*/ 8477 w 9048"/>
                <a:gd name="connsiteY0" fmla="*/ 14002 h 14287"/>
                <a:gd name="connsiteX1" fmla="*/ 9049 w 9048"/>
                <a:gd name="connsiteY1" fmla="*/ 14288 h 14287"/>
                <a:gd name="connsiteX2" fmla="*/ 0 w 9048"/>
                <a:gd name="connsiteY2" fmla="*/ 0 h 14287"/>
                <a:gd name="connsiteX3" fmla="*/ 8477 w 9048"/>
                <a:gd name="connsiteY3" fmla="*/ 14002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" h="14287">
                  <a:moveTo>
                    <a:pt x="8477" y="14002"/>
                  </a:moveTo>
                  <a:cubicBezTo>
                    <a:pt x="8477" y="14002"/>
                    <a:pt x="8858" y="14192"/>
                    <a:pt x="9049" y="14288"/>
                  </a:cubicBezTo>
                  <a:cubicBezTo>
                    <a:pt x="7049" y="11144"/>
                    <a:pt x="4382" y="6858"/>
                    <a:pt x="0" y="0"/>
                  </a:cubicBezTo>
                  <a:lnTo>
                    <a:pt x="8477" y="14002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464F41B-41F9-428E-9080-6E770BD83614}"/>
                </a:ext>
              </a:extLst>
            </p:cNvPr>
            <p:cNvSpPr/>
            <p:nvPr/>
          </p:nvSpPr>
          <p:spPr>
            <a:xfrm>
              <a:off x="7016115" y="3726179"/>
              <a:ext cx="2857" cy="4476"/>
            </a:xfrm>
            <a:custGeom>
              <a:avLst/>
              <a:gdLst>
                <a:gd name="connsiteX0" fmla="*/ 0 w 2857"/>
                <a:gd name="connsiteY0" fmla="*/ 4477 h 4476"/>
                <a:gd name="connsiteX1" fmla="*/ 2857 w 2857"/>
                <a:gd name="connsiteY1" fmla="*/ 0 h 4476"/>
                <a:gd name="connsiteX2" fmla="*/ 0 w 2857"/>
                <a:gd name="connsiteY2" fmla="*/ 4477 h 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4476">
                  <a:moveTo>
                    <a:pt x="0" y="4477"/>
                  </a:moveTo>
                  <a:lnTo>
                    <a:pt x="2857" y="0"/>
                  </a:lnTo>
                  <a:cubicBezTo>
                    <a:pt x="1524" y="2000"/>
                    <a:pt x="571" y="3238"/>
                    <a:pt x="0" y="447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443EAFF-EBBB-2C83-38D2-E6CC62DBFF19}"/>
                </a:ext>
              </a:extLst>
            </p:cNvPr>
            <p:cNvSpPr/>
            <p:nvPr/>
          </p:nvSpPr>
          <p:spPr>
            <a:xfrm>
              <a:off x="7235094" y="3277837"/>
              <a:ext cx="1273" cy="6762"/>
            </a:xfrm>
            <a:custGeom>
              <a:avLst/>
              <a:gdLst>
                <a:gd name="connsiteX0" fmla="*/ 1048 w 1273"/>
                <a:gd name="connsiteY0" fmla="*/ 0 h 6762"/>
                <a:gd name="connsiteX1" fmla="*/ 0 w 1273"/>
                <a:gd name="connsiteY1" fmla="*/ 6763 h 6762"/>
                <a:gd name="connsiteX2" fmla="*/ 1048 w 1273"/>
                <a:gd name="connsiteY2" fmla="*/ 0 h 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3" h="6762">
                  <a:moveTo>
                    <a:pt x="1048" y="0"/>
                  </a:moveTo>
                  <a:cubicBezTo>
                    <a:pt x="1048" y="1619"/>
                    <a:pt x="571" y="4286"/>
                    <a:pt x="0" y="6763"/>
                  </a:cubicBezTo>
                  <a:cubicBezTo>
                    <a:pt x="1048" y="3715"/>
                    <a:pt x="1619" y="1143"/>
                    <a:pt x="1048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14FE2B3-0477-72A1-9BC7-CC6BF605C3CE}"/>
                </a:ext>
              </a:extLst>
            </p:cNvPr>
            <p:cNvSpPr/>
            <p:nvPr/>
          </p:nvSpPr>
          <p:spPr>
            <a:xfrm>
              <a:off x="7093553" y="2207704"/>
              <a:ext cx="3026" cy="6667"/>
            </a:xfrm>
            <a:custGeom>
              <a:avLst/>
              <a:gdLst>
                <a:gd name="connsiteX0" fmla="*/ 0 w 3026"/>
                <a:gd name="connsiteY0" fmla="*/ 0 h 6667"/>
                <a:gd name="connsiteX1" fmla="*/ 2858 w 3026"/>
                <a:gd name="connsiteY1" fmla="*/ 6667 h 6667"/>
                <a:gd name="connsiteX2" fmla="*/ 0 w 3026"/>
                <a:gd name="connsiteY2" fmla="*/ 0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6" h="6667">
                  <a:moveTo>
                    <a:pt x="0" y="0"/>
                  </a:moveTo>
                  <a:lnTo>
                    <a:pt x="2858" y="6667"/>
                  </a:lnTo>
                  <a:cubicBezTo>
                    <a:pt x="3429" y="6096"/>
                    <a:pt x="2572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B567DF8-E654-6F3F-967C-AC37318313CD}"/>
                </a:ext>
              </a:extLst>
            </p:cNvPr>
            <p:cNvSpPr/>
            <p:nvPr/>
          </p:nvSpPr>
          <p:spPr>
            <a:xfrm>
              <a:off x="6919721" y="2030348"/>
              <a:ext cx="398" cy="780"/>
            </a:xfrm>
            <a:custGeom>
              <a:avLst/>
              <a:gdLst>
                <a:gd name="connsiteX0" fmla="*/ 0 w 398"/>
                <a:gd name="connsiteY0" fmla="*/ 0 h 780"/>
                <a:gd name="connsiteX1" fmla="*/ 191 w 398"/>
                <a:gd name="connsiteY1" fmla="*/ 762 h 780"/>
                <a:gd name="connsiteX2" fmla="*/ 0 w 398"/>
                <a:gd name="connsiteY2" fmla="*/ 0 h 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8" h="780">
                  <a:moveTo>
                    <a:pt x="0" y="0"/>
                  </a:moveTo>
                  <a:cubicBezTo>
                    <a:pt x="0" y="0"/>
                    <a:pt x="0" y="381"/>
                    <a:pt x="191" y="762"/>
                  </a:cubicBezTo>
                  <a:cubicBezTo>
                    <a:pt x="571" y="857"/>
                    <a:pt x="381" y="571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9C947F-F99D-1DF7-893F-D621CD705F9C}"/>
                </a:ext>
              </a:extLst>
            </p:cNvPr>
            <p:cNvSpPr/>
            <p:nvPr/>
          </p:nvSpPr>
          <p:spPr>
            <a:xfrm>
              <a:off x="6983634" y="2103082"/>
              <a:ext cx="5429" cy="4418"/>
            </a:xfrm>
            <a:custGeom>
              <a:avLst/>
              <a:gdLst>
                <a:gd name="connsiteX0" fmla="*/ 0 w 5429"/>
                <a:gd name="connsiteY0" fmla="*/ 37 h 4418"/>
                <a:gd name="connsiteX1" fmla="*/ 5429 w 5429"/>
                <a:gd name="connsiteY1" fmla="*/ 4418 h 4418"/>
                <a:gd name="connsiteX2" fmla="*/ 0 w 5429"/>
                <a:gd name="connsiteY2" fmla="*/ 37 h 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" h="4418">
                  <a:moveTo>
                    <a:pt x="0" y="37"/>
                  </a:moveTo>
                  <a:cubicBezTo>
                    <a:pt x="1619" y="1370"/>
                    <a:pt x="3524" y="2894"/>
                    <a:pt x="5429" y="4418"/>
                  </a:cubicBezTo>
                  <a:cubicBezTo>
                    <a:pt x="3334" y="2323"/>
                    <a:pt x="667" y="-344"/>
                    <a:pt x="0" y="3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73D73EC-54E1-2D73-E18E-B8C542967C1D}"/>
                </a:ext>
              </a:extLst>
            </p:cNvPr>
            <p:cNvSpPr/>
            <p:nvPr/>
          </p:nvSpPr>
          <p:spPr>
            <a:xfrm>
              <a:off x="6989063" y="2107501"/>
              <a:ext cx="2666" cy="2047"/>
            </a:xfrm>
            <a:custGeom>
              <a:avLst/>
              <a:gdLst>
                <a:gd name="connsiteX0" fmla="*/ 2667 w 2666"/>
                <a:gd name="connsiteY0" fmla="*/ 2000 h 2047"/>
                <a:gd name="connsiteX1" fmla="*/ 0 w 2666"/>
                <a:gd name="connsiteY1" fmla="*/ 0 h 2047"/>
                <a:gd name="connsiteX2" fmla="*/ 2667 w 2666"/>
                <a:gd name="connsiteY2" fmla="*/ 2000 h 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6" h="2047">
                  <a:moveTo>
                    <a:pt x="2667" y="2000"/>
                  </a:moveTo>
                  <a:cubicBezTo>
                    <a:pt x="1810" y="1333"/>
                    <a:pt x="953" y="667"/>
                    <a:pt x="0" y="0"/>
                  </a:cubicBezTo>
                  <a:cubicBezTo>
                    <a:pt x="1333" y="1238"/>
                    <a:pt x="2477" y="2286"/>
                    <a:pt x="2667" y="200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8B2131A-AE0B-DBAB-B277-5122B697ACDE}"/>
                </a:ext>
              </a:extLst>
            </p:cNvPr>
            <p:cNvSpPr/>
            <p:nvPr/>
          </p:nvSpPr>
          <p:spPr>
            <a:xfrm>
              <a:off x="6884098" y="1989581"/>
              <a:ext cx="12858" cy="15335"/>
            </a:xfrm>
            <a:custGeom>
              <a:avLst/>
              <a:gdLst>
                <a:gd name="connsiteX0" fmla="*/ 12859 w 12858"/>
                <a:gd name="connsiteY0" fmla="*/ 15335 h 15335"/>
                <a:gd name="connsiteX1" fmla="*/ 0 w 12858"/>
                <a:gd name="connsiteY1" fmla="*/ 0 h 15335"/>
                <a:gd name="connsiteX2" fmla="*/ 12859 w 12858"/>
                <a:gd name="connsiteY2" fmla="*/ 15335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" h="15335">
                  <a:moveTo>
                    <a:pt x="12859" y="15335"/>
                  </a:moveTo>
                  <a:cubicBezTo>
                    <a:pt x="8953" y="9239"/>
                    <a:pt x="4572" y="4858"/>
                    <a:pt x="0" y="0"/>
                  </a:cubicBezTo>
                  <a:lnTo>
                    <a:pt x="12859" y="1533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EB8A897-2FDF-C0F4-85CB-537634C23B0C}"/>
                </a:ext>
              </a:extLst>
            </p:cNvPr>
            <p:cNvSpPr/>
            <p:nvPr/>
          </p:nvSpPr>
          <p:spPr>
            <a:xfrm>
              <a:off x="6696551" y="4049681"/>
              <a:ext cx="952" cy="1490"/>
            </a:xfrm>
            <a:custGeom>
              <a:avLst/>
              <a:gdLst>
                <a:gd name="connsiteX0" fmla="*/ 0 w 952"/>
                <a:gd name="connsiteY0" fmla="*/ 62 h 1490"/>
                <a:gd name="connsiteX1" fmla="*/ 952 w 952"/>
                <a:gd name="connsiteY1" fmla="*/ 1491 h 1490"/>
                <a:gd name="connsiteX2" fmla="*/ 0 w 952"/>
                <a:gd name="connsiteY2" fmla="*/ 62 h 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90">
                  <a:moveTo>
                    <a:pt x="0" y="62"/>
                  </a:moveTo>
                  <a:lnTo>
                    <a:pt x="952" y="1491"/>
                  </a:lnTo>
                  <a:cubicBezTo>
                    <a:pt x="571" y="62"/>
                    <a:pt x="286" y="-129"/>
                    <a:pt x="0" y="6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37AE754-3ED9-8922-9012-37594B6A4405}"/>
                </a:ext>
              </a:extLst>
            </p:cNvPr>
            <p:cNvSpPr/>
            <p:nvPr/>
          </p:nvSpPr>
          <p:spPr>
            <a:xfrm>
              <a:off x="6876383" y="2001582"/>
              <a:ext cx="2476" cy="4476"/>
            </a:xfrm>
            <a:custGeom>
              <a:avLst/>
              <a:gdLst>
                <a:gd name="connsiteX0" fmla="*/ 2477 w 2476"/>
                <a:gd name="connsiteY0" fmla="*/ 4477 h 4476"/>
                <a:gd name="connsiteX1" fmla="*/ 0 w 2476"/>
                <a:gd name="connsiteY1" fmla="*/ 0 h 4476"/>
                <a:gd name="connsiteX2" fmla="*/ 2477 w 2476"/>
                <a:gd name="connsiteY2" fmla="*/ 4477 h 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" h="4476">
                  <a:moveTo>
                    <a:pt x="2477" y="4477"/>
                  </a:moveTo>
                  <a:lnTo>
                    <a:pt x="0" y="0"/>
                  </a:lnTo>
                  <a:cubicBezTo>
                    <a:pt x="762" y="1715"/>
                    <a:pt x="1524" y="3143"/>
                    <a:pt x="2477" y="447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49AF010-B91A-67C1-42D8-6361ECA9123E}"/>
                </a:ext>
              </a:extLst>
            </p:cNvPr>
            <p:cNvSpPr/>
            <p:nvPr/>
          </p:nvSpPr>
          <p:spPr>
            <a:xfrm>
              <a:off x="7173372" y="2313336"/>
              <a:ext cx="12477" cy="18239"/>
            </a:xfrm>
            <a:custGeom>
              <a:avLst/>
              <a:gdLst>
                <a:gd name="connsiteX0" fmla="*/ 0 w 12477"/>
                <a:gd name="connsiteY0" fmla="*/ 0 h 18239"/>
                <a:gd name="connsiteX1" fmla="*/ 12478 w 12477"/>
                <a:gd name="connsiteY1" fmla="*/ 18193 h 18239"/>
                <a:gd name="connsiteX2" fmla="*/ 0 w 12477"/>
                <a:gd name="connsiteY2" fmla="*/ 0 h 1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7" h="18239">
                  <a:moveTo>
                    <a:pt x="0" y="0"/>
                  </a:moveTo>
                  <a:cubicBezTo>
                    <a:pt x="5429" y="5144"/>
                    <a:pt x="10954" y="19145"/>
                    <a:pt x="12478" y="18193"/>
                  </a:cubicBezTo>
                  <a:cubicBezTo>
                    <a:pt x="8287" y="11716"/>
                    <a:pt x="4096" y="1524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D36F6AD-1A96-99A8-BC89-FCC74618DECC}"/>
                </a:ext>
              </a:extLst>
            </p:cNvPr>
            <p:cNvSpPr/>
            <p:nvPr/>
          </p:nvSpPr>
          <p:spPr>
            <a:xfrm>
              <a:off x="6642639" y="3870197"/>
              <a:ext cx="8000" cy="3428"/>
            </a:xfrm>
            <a:custGeom>
              <a:avLst/>
              <a:gdLst>
                <a:gd name="connsiteX0" fmla="*/ 0 w 8000"/>
                <a:gd name="connsiteY0" fmla="*/ 0 h 3428"/>
                <a:gd name="connsiteX1" fmla="*/ 8001 w 8000"/>
                <a:gd name="connsiteY1" fmla="*/ 3429 h 3428"/>
                <a:gd name="connsiteX2" fmla="*/ 0 w 8000"/>
                <a:gd name="connsiteY2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" h="3428">
                  <a:moveTo>
                    <a:pt x="0" y="0"/>
                  </a:moveTo>
                  <a:lnTo>
                    <a:pt x="8001" y="3429"/>
                  </a:lnTo>
                  <a:cubicBezTo>
                    <a:pt x="4191" y="1714"/>
                    <a:pt x="1810" y="667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0E2452B-4A6A-6378-4BB7-45B0BE7655A6}"/>
                </a:ext>
              </a:extLst>
            </p:cNvPr>
            <p:cNvSpPr/>
            <p:nvPr/>
          </p:nvSpPr>
          <p:spPr>
            <a:xfrm>
              <a:off x="6878859" y="2006059"/>
              <a:ext cx="2857" cy="5143"/>
            </a:xfrm>
            <a:custGeom>
              <a:avLst/>
              <a:gdLst>
                <a:gd name="connsiteX0" fmla="*/ 0 w 2857"/>
                <a:gd name="connsiteY0" fmla="*/ 0 h 5143"/>
                <a:gd name="connsiteX1" fmla="*/ 2858 w 2857"/>
                <a:gd name="connsiteY1" fmla="*/ 5143 h 5143"/>
                <a:gd name="connsiteX2" fmla="*/ 2667 w 2857"/>
                <a:gd name="connsiteY2" fmla="*/ 3143 h 5143"/>
                <a:gd name="connsiteX3" fmla="*/ 95 w 2857"/>
                <a:gd name="connsiteY3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5143">
                  <a:moveTo>
                    <a:pt x="0" y="0"/>
                  </a:moveTo>
                  <a:lnTo>
                    <a:pt x="2858" y="5143"/>
                  </a:lnTo>
                  <a:cubicBezTo>
                    <a:pt x="2858" y="4572"/>
                    <a:pt x="2762" y="3810"/>
                    <a:pt x="2667" y="3143"/>
                  </a:cubicBezTo>
                  <a:cubicBezTo>
                    <a:pt x="1714" y="2191"/>
                    <a:pt x="857" y="1143"/>
                    <a:pt x="9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D5FF60A-A0B5-24FC-B7A7-E738CA47ECE5}"/>
                </a:ext>
              </a:extLst>
            </p:cNvPr>
            <p:cNvSpPr/>
            <p:nvPr/>
          </p:nvSpPr>
          <p:spPr>
            <a:xfrm>
              <a:off x="7038403" y="3486340"/>
              <a:ext cx="571" cy="1904"/>
            </a:xfrm>
            <a:custGeom>
              <a:avLst/>
              <a:gdLst>
                <a:gd name="connsiteX0" fmla="*/ 571 w 571"/>
                <a:gd name="connsiteY0" fmla="*/ 0 h 1904"/>
                <a:gd name="connsiteX1" fmla="*/ 476 w 571"/>
                <a:gd name="connsiteY1" fmla="*/ 286 h 1904"/>
                <a:gd name="connsiteX2" fmla="*/ 0 w 571"/>
                <a:gd name="connsiteY2" fmla="*/ 1905 h 1904"/>
                <a:gd name="connsiteX3" fmla="*/ 571 w 571"/>
                <a:gd name="connsiteY3" fmla="*/ 95 h 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904">
                  <a:moveTo>
                    <a:pt x="571" y="0"/>
                  </a:moveTo>
                  <a:cubicBezTo>
                    <a:pt x="571" y="0"/>
                    <a:pt x="571" y="95"/>
                    <a:pt x="476" y="286"/>
                  </a:cubicBezTo>
                  <a:cubicBezTo>
                    <a:pt x="286" y="857"/>
                    <a:pt x="191" y="1333"/>
                    <a:pt x="0" y="1905"/>
                  </a:cubicBezTo>
                  <a:lnTo>
                    <a:pt x="571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BB16C8E-D474-CF59-C7E9-29ADB52FF206}"/>
                </a:ext>
              </a:extLst>
            </p:cNvPr>
            <p:cNvSpPr/>
            <p:nvPr/>
          </p:nvSpPr>
          <p:spPr>
            <a:xfrm>
              <a:off x="7057453" y="3449097"/>
              <a:ext cx="3714" cy="8477"/>
            </a:xfrm>
            <a:custGeom>
              <a:avLst/>
              <a:gdLst>
                <a:gd name="connsiteX0" fmla="*/ 3715 w 3714"/>
                <a:gd name="connsiteY0" fmla="*/ 0 h 8477"/>
                <a:gd name="connsiteX1" fmla="*/ 0 w 3714"/>
                <a:gd name="connsiteY1" fmla="*/ 8477 h 8477"/>
                <a:gd name="connsiteX2" fmla="*/ 3715 w 3714"/>
                <a:gd name="connsiteY2" fmla="*/ 0 h 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4" h="8477">
                  <a:moveTo>
                    <a:pt x="3715" y="0"/>
                  </a:moveTo>
                  <a:cubicBezTo>
                    <a:pt x="2476" y="2762"/>
                    <a:pt x="1333" y="5525"/>
                    <a:pt x="0" y="8477"/>
                  </a:cubicBezTo>
                  <a:cubicBezTo>
                    <a:pt x="2381" y="4191"/>
                    <a:pt x="3238" y="1810"/>
                    <a:pt x="371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DD96D4A-3AA5-FEC6-0800-DA18CBA0029F}"/>
                </a:ext>
              </a:extLst>
            </p:cNvPr>
            <p:cNvSpPr/>
            <p:nvPr/>
          </p:nvSpPr>
          <p:spPr>
            <a:xfrm>
              <a:off x="6876573" y="1981009"/>
              <a:ext cx="7524" cy="8667"/>
            </a:xfrm>
            <a:custGeom>
              <a:avLst/>
              <a:gdLst>
                <a:gd name="connsiteX0" fmla="*/ 7525 w 7524"/>
                <a:gd name="connsiteY0" fmla="*/ 8668 h 8667"/>
                <a:gd name="connsiteX1" fmla="*/ 0 w 7524"/>
                <a:gd name="connsiteY1" fmla="*/ 0 h 8667"/>
                <a:gd name="connsiteX2" fmla="*/ 7525 w 7524"/>
                <a:gd name="connsiteY2" fmla="*/ 8668 h 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" h="8667">
                  <a:moveTo>
                    <a:pt x="7525" y="8668"/>
                  </a:moveTo>
                  <a:lnTo>
                    <a:pt x="0" y="0"/>
                  </a:lnTo>
                  <a:cubicBezTo>
                    <a:pt x="2477" y="3334"/>
                    <a:pt x="4953" y="6096"/>
                    <a:pt x="7525" y="8668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49D9DF1-C3EB-6E01-543C-20F802AB8271}"/>
                </a:ext>
              </a:extLst>
            </p:cNvPr>
            <p:cNvSpPr/>
            <p:nvPr/>
          </p:nvSpPr>
          <p:spPr>
            <a:xfrm>
              <a:off x="7202519" y="2994468"/>
              <a:ext cx="227" cy="4381"/>
            </a:xfrm>
            <a:custGeom>
              <a:avLst/>
              <a:gdLst>
                <a:gd name="connsiteX0" fmla="*/ 191 w 227"/>
                <a:gd name="connsiteY0" fmla="*/ 0 h 4381"/>
                <a:gd name="connsiteX1" fmla="*/ 0 w 227"/>
                <a:gd name="connsiteY1" fmla="*/ 4381 h 4381"/>
                <a:gd name="connsiteX2" fmla="*/ 191 w 227"/>
                <a:gd name="connsiteY2" fmla="*/ 0 h 4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" h="4381">
                  <a:moveTo>
                    <a:pt x="191" y="0"/>
                  </a:moveTo>
                  <a:cubicBezTo>
                    <a:pt x="191" y="1524"/>
                    <a:pt x="95" y="2953"/>
                    <a:pt x="0" y="4381"/>
                  </a:cubicBezTo>
                  <a:cubicBezTo>
                    <a:pt x="191" y="2477"/>
                    <a:pt x="286" y="1048"/>
                    <a:pt x="19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C07E310-8D03-D2B7-C810-60145E19D918}"/>
                </a:ext>
              </a:extLst>
            </p:cNvPr>
            <p:cNvSpPr/>
            <p:nvPr/>
          </p:nvSpPr>
          <p:spPr>
            <a:xfrm>
              <a:off x="7246334" y="3243348"/>
              <a:ext cx="1333" cy="3723"/>
            </a:xfrm>
            <a:custGeom>
              <a:avLst/>
              <a:gdLst>
                <a:gd name="connsiteX0" fmla="*/ 0 w 1333"/>
                <a:gd name="connsiteY0" fmla="*/ 3724 h 3723"/>
                <a:gd name="connsiteX1" fmla="*/ 1333 w 1333"/>
                <a:gd name="connsiteY1" fmla="*/ 200 h 3723"/>
                <a:gd name="connsiteX2" fmla="*/ 0 w 1333"/>
                <a:gd name="connsiteY2" fmla="*/ 3724 h 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" h="3723">
                  <a:moveTo>
                    <a:pt x="0" y="3724"/>
                  </a:moveTo>
                  <a:cubicBezTo>
                    <a:pt x="476" y="2771"/>
                    <a:pt x="857" y="1438"/>
                    <a:pt x="1333" y="200"/>
                  </a:cubicBezTo>
                  <a:cubicBezTo>
                    <a:pt x="1048" y="-277"/>
                    <a:pt x="667" y="-181"/>
                    <a:pt x="0" y="3724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543C03B-DE75-1A57-AB73-66CCA6A31B4E}"/>
                </a:ext>
              </a:extLst>
            </p:cNvPr>
            <p:cNvSpPr/>
            <p:nvPr/>
          </p:nvSpPr>
          <p:spPr>
            <a:xfrm>
              <a:off x="7173087" y="3563492"/>
              <a:ext cx="9525" cy="190"/>
            </a:xfrm>
            <a:custGeom>
              <a:avLst/>
              <a:gdLst>
                <a:gd name="connsiteX0" fmla="*/ 0 w 9525"/>
                <a:gd name="connsiteY0" fmla="*/ 0 h 190"/>
                <a:gd name="connsiteX1" fmla="*/ 0 w 9525"/>
                <a:gd name="connsiteY1" fmla="*/ 95 h 190"/>
                <a:gd name="connsiteX2" fmla="*/ 0 w 9525"/>
                <a:gd name="connsiteY2" fmla="*/ 191 h 190"/>
                <a:gd name="connsiteX3" fmla="*/ 0 w 9525"/>
                <a:gd name="connsiteY3" fmla="*/ 0 h 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">
                  <a:moveTo>
                    <a:pt x="0" y="0"/>
                  </a:moveTo>
                  <a:lnTo>
                    <a:pt x="0" y="95"/>
                  </a:lnTo>
                  <a:lnTo>
                    <a:pt x="0" y="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A2EA2C4-AC83-0889-FE61-DD5E9789BB9F}"/>
                </a:ext>
              </a:extLst>
            </p:cNvPr>
            <p:cNvSpPr/>
            <p:nvPr/>
          </p:nvSpPr>
          <p:spPr>
            <a:xfrm>
              <a:off x="7173182" y="3547014"/>
              <a:ext cx="5715" cy="16478"/>
            </a:xfrm>
            <a:custGeom>
              <a:avLst/>
              <a:gdLst>
                <a:gd name="connsiteX0" fmla="*/ 5715 w 5715"/>
                <a:gd name="connsiteY0" fmla="*/ 0 h 16478"/>
                <a:gd name="connsiteX1" fmla="*/ 0 w 5715"/>
                <a:gd name="connsiteY1" fmla="*/ 16478 h 16478"/>
                <a:gd name="connsiteX2" fmla="*/ 5715 w 5715"/>
                <a:gd name="connsiteY2" fmla="*/ 0 h 1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" h="16478">
                  <a:moveTo>
                    <a:pt x="5715" y="0"/>
                  </a:moveTo>
                  <a:cubicBezTo>
                    <a:pt x="2953" y="4667"/>
                    <a:pt x="667" y="12192"/>
                    <a:pt x="0" y="16478"/>
                  </a:cubicBezTo>
                  <a:cubicBezTo>
                    <a:pt x="2477" y="11621"/>
                    <a:pt x="4382" y="6763"/>
                    <a:pt x="571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231FC3D-D270-C483-9994-2666034F0070}"/>
                </a:ext>
              </a:extLst>
            </p:cNvPr>
            <p:cNvSpPr/>
            <p:nvPr/>
          </p:nvSpPr>
          <p:spPr>
            <a:xfrm>
              <a:off x="7155370" y="3594639"/>
              <a:ext cx="1142" cy="1714"/>
            </a:xfrm>
            <a:custGeom>
              <a:avLst/>
              <a:gdLst>
                <a:gd name="connsiteX0" fmla="*/ 0 w 1142"/>
                <a:gd name="connsiteY0" fmla="*/ 1715 h 1714"/>
                <a:gd name="connsiteX1" fmla="*/ 1143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0" y="1715"/>
                  </a:moveTo>
                  <a:cubicBezTo>
                    <a:pt x="381" y="1143"/>
                    <a:pt x="667" y="667"/>
                    <a:pt x="1143" y="0"/>
                  </a:cubicBezTo>
                  <a:cubicBezTo>
                    <a:pt x="667" y="571"/>
                    <a:pt x="381" y="1143"/>
                    <a:pt x="0" y="171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5FE1F6C-6BCE-743F-9F6A-CD42477B3C9A}"/>
                </a:ext>
              </a:extLst>
            </p:cNvPr>
            <p:cNvSpPr/>
            <p:nvPr/>
          </p:nvSpPr>
          <p:spPr>
            <a:xfrm>
              <a:off x="7290434" y="3273361"/>
              <a:ext cx="190" cy="285"/>
            </a:xfrm>
            <a:custGeom>
              <a:avLst/>
              <a:gdLst>
                <a:gd name="connsiteX0" fmla="*/ 191 w 190"/>
                <a:gd name="connsiteY0" fmla="*/ 0 h 285"/>
                <a:gd name="connsiteX1" fmla="*/ 0 w 190"/>
                <a:gd name="connsiteY1" fmla="*/ 0 h 285"/>
                <a:gd name="connsiteX2" fmla="*/ 95 w 190"/>
                <a:gd name="connsiteY2" fmla="*/ 286 h 285"/>
                <a:gd name="connsiteX3" fmla="*/ 95 w 190"/>
                <a:gd name="connsiteY3" fmla="*/ 95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191" y="0"/>
                  </a:moveTo>
                  <a:cubicBezTo>
                    <a:pt x="191" y="0"/>
                    <a:pt x="95" y="0"/>
                    <a:pt x="0" y="0"/>
                  </a:cubicBezTo>
                  <a:cubicBezTo>
                    <a:pt x="0" y="95"/>
                    <a:pt x="0" y="190"/>
                    <a:pt x="95" y="286"/>
                  </a:cubicBezTo>
                  <a:lnTo>
                    <a:pt x="95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D510F1E-8ADC-F7F2-B162-518CB2BC7C6F}"/>
                </a:ext>
              </a:extLst>
            </p:cNvPr>
            <p:cNvSpPr/>
            <p:nvPr/>
          </p:nvSpPr>
          <p:spPr>
            <a:xfrm>
              <a:off x="7267575" y="3339845"/>
              <a:ext cx="2381" cy="4286"/>
            </a:xfrm>
            <a:custGeom>
              <a:avLst/>
              <a:gdLst>
                <a:gd name="connsiteX0" fmla="*/ 2381 w 2381"/>
                <a:gd name="connsiteY0" fmla="*/ 0 h 4286"/>
                <a:gd name="connsiteX1" fmla="*/ 0 w 2381"/>
                <a:gd name="connsiteY1" fmla="*/ 4286 h 4286"/>
                <a:gd name="connsiteX2" fmla="*/ 2381 w 2381"/>
                <a:gd name="connsiteY2" fmla="*/ 0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1" h="4286">
                  <a:moveTo>
                    <a:pt x="2381" y="0"/>
                  </a:moveTo>
                  <a:cubicBezTo>
                    <a:pt x="1619" y="1048"/>
                    <a:pt x="857" y="2572"/>
                    <a:pt x="0" y="4286"/>
                  </a:cubicBezTo>
                  <a:cubicBezTo>
                    <a:pt x="762" y="3334"/>
                    <a:pt x="1524" y="1905"/>
                    <a:pt x="238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9CDA08B-BEA8-8074-BAF0-2C2ECEAF9325}"/>
                </a:ext>
              </a:extLst>
            </p:cNvPr>
            <p:cNvSpPr/>
            <p:nvPr/>
          </p:nvSpPr>
          <p:spPr>
            <a:xfrm>
              <a:off x="7073741" y="3748467"/>
              <a:ext cx="190" cy="285"/>
            </a:xfrm>
            <a:custGeom>
              <a:avLst/>
              <a:gdLst>
                <a:gd name="connsiteX0" fmla="*/ 191 w 190"/>
                <a:gd name="connsiteY0" fmla="*/ 95 h 285"/>
                <a:gd name="connsiteX1" fmla="*/ 191 w 190"/>
                <a:gd name="connsiteY1" fmla="*/ 0 h 285"/>
                <a:gd name="connsiteX2" fmla="*/ 0 w 190"/>
                <a:gd name="connsiteY2" fmla="*/ 286 h 285"/>
                <a:gd name="connsiteX3" fmla="*/ 191 w 190"/>
                <a:gd name="connsiteY3" fmla="*/ 95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191" y="95"/>
                  </a:moveTo>
                  <a:cubicBezTo>
                    <a:pt x="191" y="95"/>
                    <a:pt x="191" y="0"/>
                    <a:pt x="191" y="0"/>
                  </a:cubicBezTo>
                  <a:cubicBezTo>
                    <a:pt x="191" y="191"/>
                    <a:pt x="95" y="191"/>
                    <a:pt x="0" y="286"/>
                  </a:cubicBezTo>
                  <a:cubicBezTo>
                    <a:pt x="0" y="286"/>
                    <a:pt x="95" y="95"/>
                    <a:pt x="191" y="9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3D6AA6-810B-371D-DB58-0AB300DA0497}"/>
                </a:ext>
              </a:extLst>
            </p:cNvPr>
            <p:cNvSpPr/>
            <p:nvPr/>
          </p:nvSpPr>
          <p:spPr>
            <a:xfrm>
              <a:off x="6605016" y="1975103"/>
              <a:ext cx="744135" cy="2255329"/>
            </a:xfrm>
            <a:custGeom>
              <a:avLst/>
              <a:gdLst>
                <a:gd name="connsiteX0" fmla="*/ 96298 w 744135"/>
                <a:gd name="connsiteY0" fmla="*/ 2231041 h 2255329"/>
                <a:gd name="connsiteX1" fmla="*/ 140970 w 744135"/>
                <a:gd name="connsiteY1" fmla="*/ 2207895 h 2255329"/>
                <a:gd name="connsiteX2" fmla="*/ 164497 w 744135"/>
                <a:gd name="connsiteY2" fmla="*/ 2195227 h 2255329"/>
                <a:gd name="connsiteX3" fmla="*/ 213074 w 744135"/>
                <a:gd name="connsiteY3" fmla="*/ 2169033 h 2255329"/>
                <a:gd name="connsiteX4" fmla="*/ 261747 w 744135"/>
                <a:gd name="connsiteY4" fmla="*/ 2143220 h 2255329"/>
                <a:gd name="connsiteX5" fmla="*/ 302514 w 744135"/>
                <a:gd name="connsiteY5" fmla="*/ 2122456 h 2255329"/>
                <a:gd name="connsiteX6" fmla="*/ 345186 w 744135"/>
                <a:gd name="connsiteY6" fmla="*/ 2101025 h 2255329"/>
                <a:gd name="connsiteX7" fmla="*/ 366141 w 744135"/>
                <a:gd name="connsiteY7" fmla="*/ 2087594 h 2255329"/>
                <a:gd name="connsiteX8" fmla="*/ 328898 w 744135"/>
                <a:gd name="connsiteY8" fmla="*/ 2059019 h 2255329"/>
                <a:gd name="connsiteX9" fmla="*/ 309753 w 744135"/>
                <a:gd name="connsiteY9" fmla="*/ 2043970 h 2255329"/>
                <a:gd name="connsiteX10" fmla="*/ 300133 w 744135"/>
                <a:gd name="connsiteY10" fmla="*/ 2036350 h 2255329"/>
                <a:gd name="connsiteX11" fmla="*/ 295846 w 744135"/>
                <a:gd name="connsiteY11" fmla="*/ 2033016 h 2255329"/>
                <a:gd name="connsiteX12" fmla="*/ 295370 w 744135"/>
                <a:gd name="connsiteY12" fmla="*/ 2032730 h 2255329"/>
                <a:gd name="connsiteX13" fmla="*/ 298609 w 744135"/>
                <a:gd name="connsiteY13" fmla="*/ 2029111 h 2255329"/>
                <a:gd name="connsiteX14" fmla="*/ 295846 w 744135"/>
                <a:gd name="connsiteY14" fmla="*/ 2028825 h 2255329"/>
                <a:gd name="connsiteX15" fmla="*/ 298799 w 744135"/>
                <a:gd name="connsiteY15" fmla="*/ 2027682 h 2255329"/>
                <a:gd name="connsiteX16" fmla="*/ 294989 w 744135"/>
                <a:gd name="connsiteY16" fmla="*/ 2028444 h 2255329"/>
                <a:gd name="connsiteX17" fmla="*/ 295656 w 744135"/>
                <a:gd name="connsiteY17" fmla="*/ 2027110 h 2255329"/>
                <a:gd name="connsiteX18" fmla="*/ 300323 w 744135"/>
                <a:gd name="connsiteY18" fmla="*/ 2026730 h 2255329"/>
                <a:gd name="connsiteX19" fmla="*/ 300609 w 744135"/>
                <a:gd name="connsiteY19" fmla="*/ 2026444 h 2255329"/>
                <a:gd name="connsiteX20" fmla="*/ 318706 w 744135"/>
                <a:gd name="connsiteY20" fmla="*/ 2004822 h 2255329"/>
                <a:gd name="connsiteX21" fmla="*/ 332422 w 744135"/>
                <a:gd name="connsiteY21" fmla="*/ 1983296 h 2255329"/>
                <a:gd name="connsiteX22" fmla="*/ 331660 w 744135"/>
                <a:gd name="connsiteY22" fmla="*/ 1988630 h 2255329"/>
                <a:gd name="connsiteX23" fmla="*/ 388620 w 744135"/>
                <a:gd name="connsiteY23" fmla="*/ 1901952 h 2255329"/>
                <a:gd name="connsiteX24" fmla="*/ 386810 w 744135"/>
                <a:gd name="connsiteY24" fmla="*/ 1905476 h 2255329"/>
                <a:gd name="connsiteX25" fmla="*/ 398717 w 744135"/>
                <a:gd name="connsiteY25" fmla="*/ 1885760 h 2255329"/>
                <a:gd name="connsiteX26" fmla="*/ 385477 w 744135"/>
                <a:gd name="connsiteY26" fmla="*/ 1903762 h 2255329"/>
                <a:gd name="connsiteX27" fmla="*/ 390811 w 744135"/>
                <a:gd name="connsiteY27" fmla="*/ 1887188 h 2255329"/>
                <a:gd name="connsiteX28" fmla="*/ 405193 w 744135"/>
                <a:gd name="connsiteY28" fmla="*/ 1864900 h 2255329"/>
                <a:gd name="connsiteX29" fmla="*/ 437197 w 744135"/>
                <a:gd name="connsiteY29" fmla="*/ 1824990 h 2255329"/>
                <a:gd name="connsiteX30" fmla="*/ 450818 w 744135"/>
                <a:gd name="connsiteY30" fmla="*/ 1794034 h 2255329"/>
                <a:gd name="connsiteX31" fmla="*/ 461772 w 744135"/>
                <a:gd name="connsiteY31" fmla="*/ 1784890 h 2255329"/>
                <a:gd name="connsiteX32" fmla="*/ 461200 w 744135"/>
                <a:gd name="connsiteY32" fmla="*/ 1781366 h 2255329"/>
                <a:gd name="connsiteX33" fmla="*/ 468821 w 744135"/>
                <a:gd name="connsiteY33" fmla="*/ 1773269 h 2255329"/>
                <a:gd name="connsiteX34" fmla="*/ 483108 w 744135"/>
                <a:gd name="connsiteY34" fmla="*/ 1746790 h 2255329"/>
                <a:gd name="connsiteX35" fmla="*/ 479870 w 744135"/>
                <a:gd name="connsiteY35" fmla="*/ 1756601 h 2255329"/>
                <a:gd name="connsiteX36" fmla="*/ 498920 w 744135"/>
                <a:gd name="connsiteY36" fmla="*/ 1724406 h 2255329"/>
                <a:gd name="connsiteX37" fmla="*/ 492823 w 744135"/>
                <a:gd name="connsiteY37" fmla="*/ 1736312 h 2255329"/>
                <a:gd name="connsiteX38" fmla="*/ 503396 w 744135"/>
                <a:gd name="connsiteY38" fmla="*/ 1716119 h 2255329"/>
                <a:gd name="connsiteX39" fmla="*/ 495967 w 744135"/>
                <a:gd name="connsiteY39" fmla="*/ 1721168 h 2255329"/>
                <a:gd name="connsiteX40" fmla="*/ 508825 w 744135"/>
                <a:gd name="connsiteY40" fmla="*/ 1698308 h 2255329"/>
                <a:gd name="connsiteX41" fmla="*/ 505777 w 744135"/>
                <a:gd name="connsiteY41" fmla="*/ 1708214 h 2255329"/>
                <a:gd name="connsiteX42" fmla="*/ 520065 w 744135"/>
                <a:gd name="connsiteY42" fmla="*/ 1679067 h 2255329"/>
                <a:gd name="connsiteX43" fmla="*/ 520637 w 744135"/>
                <a:gd name="connsiteY43" fmla="*/ 1680686 h 2255329"/>
                <a:gd name="connsiteX44" fmla="*/ 545973 w 744135"/>
                <a:gd name="connsiteY44" fmla="*/ 1634204 h 2255329"/>
                <a:gd name="connsiteX45" fmla="*/ 544735 w 744135"/>
                <a:gd name="connsiteY45" fmla="*/ 1638014 h 2255329"/>
                <a:gd name="connsiteX46" fmla="*/ 550355 w 744135"/>
                <a:gd name="connsiteY46" fmla="*/ 1621250 h 2255329"/>
                <a:gd name="connsiteX47" fmla="*/ 542068 w 744135"/>
                <a:gd name="connsiteY47" fmla="*/ 1627727 h 2255329"/>
                <a:gd name="connsiteX48" fmla="*/ 562356 w 744135"/>
                <a:gd name="connsiteY48" fmla="*/ 1583055 h 2255329"/>
                <a:gd name="connsiteX49" fmla="*/ 557784 w 744135"/>
                <a:gd name="connsiteY49" fmla="*/ 1595819 h 2255329"/>
                <a:gd name="connsiteX50" fmla="*/ 554641 w 744135"/>
                <a:gd name="connsiteY50" fmla="*/ 1622584 h 2255329"/>
                <a:gd name="connsiteX51" fmla="*/ 563404 w 744135"/>
                <a:gd name="connsiteY51" fmla="*/ 1606201 h 2255329"/>
                <a:gd name="connsiteX52" fmla="*/ 561404 w 744135"/>
                <a:gd name="connsiteY52" fmla="*/ 1601819 h 2255329"/>
                <a:gd name="connsiteX53" fmla="*/ 568166 w 744135"/>
                <a:gd name="connsiteY53" fmla="*/ 1588580 h 2255329"/>
                <a:gd name="connsiteX54" fmla="*/ 564071 w 744135"/>
                <a:gd name="connsiteY54" fmla="*/ 1584579 h 2255329"/>
                <a:gd name="connsiteX55" fmla="*/ 570643 w 744135"/>
                <a:gd name="connsiteY55" fmla="*/ 1576197 h 2255329"/>
                <a:gd name="connsiteX56" fmla="*/ 580549 w 744135"/>
                <a:gd name="connsiteY56" fmla="*/ 1548956 h 2255329"/>
                <a:gd name="connsiteX57" fmla="*/ 577787 w 744135"/>
                <a:gd name="connsiteY57" fmla="*/ 1556195 h 2255329"/>
                <a:gd name="connsiteX58" fmla="*/ 598075 w 744135"/>
                <a:gd name="connsiteY58" fmla="*/ 1521714 h 2255329"/>
                <a:gd name="connsiteX59" fmla="*/ 596551 w 744135"/>
                <a:gd name="connsiteY59" fmla="*/ 1529906 h 2255329"/>
                <a:gd name="connsiteX60" fmla="*/ 595979 w 744135"/>
                <a:gd name="connsiteY60" fmla="*/ 1529429 h 2255329"/>
                <a:gd name="connsiteX61" fmla="*/ 602361 w 744135"/>
                <a:gd name="connsiteY61" fmla="*/ 1523143 h 2255329"/>
                <a:gd name="connsiteX62" fmla="*/ 612553 w 744135"/>
                <a:gd name="connsiteY62" fmla="*/ 1496473 h 2255329"/>
                <a:gd name="connsiteX63" fmla="*/ 608838 w 744135"/>
                <a:gd name="connsiteY63" fmla="*/ 1497997 h 2255329"/>
                <a:gd name="connsiteX64" fmla="*/ 624173 w 744135"/>
                <a:gd name="connsiteY64" fmla="*/ 1473422 h 2255329"/>
                <a:gd name="connsiteX65" fmla="*/ 623411 w 744135"/>
                <a:gd name="connsiteY65" fmla="*/ 1468184 h 2255329"/>
                <a:gd name="connsiteX66" fmla="*/ 638747 w 744135"/>
                <a:gd name="connsiteY66" fmla="*/ 1434656 h 2255329"/>
                <a:gd name="connsiteX67" fmla="*/ 650081 w 744135"/>
                <a:gd name="connsiteY67" fmla="*/ 1420749 h 2255329"/>
                <a:gd name="connsiteX68" fmla="*/ 662845 w 744135"/>
                <a:gd name="connsiteY68" fmla="*/ 1380935 h 2255329"/>
                <a:gd name="connsiteX69" fmla="*/ 647414 w 744135"/>
                <a:gd name="connsiteY69" fmla="*/ 1420939 h 2255329"/>
                <a:gd name="connsiteX70" fmla="*/ 646843 w 744135"/>
                <a:gd name="connsiteY70" fmla="*/ 1413796 h 2255329"/>
                <a:gd name="connsiteX71" fmla="*/ 662654 w 744135"/>
                <a:gd name="connsiteY71" fmla="*/ 1369028 h 2255329"/>
                <a:gd name="connsiteX72" fmla="*/ 660178 w 744135"/>
                <a:gd name="connsiteY72" fmla="*/ 1370076 h 2255329"/>
                <a:gd name="connsiteX73" fmla="*/ 673132 w 744135"/>
                <a:gd name="connsiteY73" fmla="*/ 1320165 h 2255329"/>
                <a:gd name="connsiteX74" fmla="*/ 669608 w 744135"/>
                <a:gd name="connsiteY74" fmla="*/ 1339501 h 2255329"/>
                <a:gd name="connsiteX75" fmla="*/ 681609 w 744135"/>
                <a:gd name="connsiteY75" fmla="*/ 1304354 h 2255329"/>
                <a:gd name="connsiteX76" fmla="*/ 678752 w 744135"/>
                <a:gd name="connsiteY76" fmla="*/ 1321784 h 2255329"/>
                <a:gd name="connsiteX77" fmla="*/ 685038 w 744135"/>
                <a:gd name="connsiteY77" fmla="*/ 1297972 h 2255329"/>
                <a:gd name="connsiteX78" fmla="*/ 685514 w 744135"/>
                <a:gd name="connsiteY78" fmla="*/ 1298067 h 2255329"/>
                <a:gd name="connsiteX79" fmla="*/ 693801 w 744135"/>
                <a:gd name="connsiteY79" fmla="*/ 1265301 h 2255329"/>
                <a:gd name="connsiteX80" fmla="*/ 699992 w 744135"/>
                <a:gd name="connsiteY80" fmla="*/ 1204436 h 2255329"/>
                <a:gd name="connsiteX81" fmla="*/ 703993 w 744135"/>
                <a:gd name="connsiteY81" fmla="*/ 1200626 h 2255329"/>
                <a:gd name="connsiteX82" fmla="*/ 702373 w 744135"/>
                <a:gd name="connsiteY82" fmla="*/ 1210723 h 2255329"/>
                <a:gd name="connsiteX83" fmla="*/ 712089 w 744135"/>
                <a:gd name="connsiteY83" fmla="*/ 1192816 h 2255329"/>
                <a:gd name="connsiteX84" fmla="*/ 709708 w 744135"/>
                <a:gd name="connsiteY84" fmla="*/ 1187387 h 2255329"/>
                <a:gd name="connsiteX85" fmla="*/ 715232 w 744135"/>
                <a:gd name="connsiteY85" fmla="*/ 1161860 h 2255329"/>
                <a:gd name="connsiteX86" fmla="*/ 711422 w 744135"/>
                <a:gd name="connsiteY86" fmla="*/ 1159859 h 2255329"/>
                <a:gd name="connsiteX87" fmla="*/ 716947 w 744135"/>
                <a:gd name="connsiteY87" fmla="*/ 1128617 h 2255329"/>
                <a:gd name="connsiteX88" fmla="*/ 718756 w 744135"/>
                <a:gd name="connsiteY88" fmla="*/ 1135475 h 2255329"/>
                <a:gd name="connsiteX89" fmla="*/ 721328 w 744135"/>
                <a:gd name="connsiteY89" fmla="*/ 1112806 h 2255329"/>
                <a:gd name="connsiteX90" fmla="*/ 718471 w 744135"/>
                <a:gd name="connsiteY90" fmla="*/ 1097661 h 2255329"/>
                <a:gd name="connsiteX91" fmla="*/ 722662 w 744135"/>
                <a:gd name="connsiteY91" fmla="*/ 1081850 h 2255329"/>
                <a:gd name="connsiteX92" fmla="*/ 722186 w 744135"/>
                <a:gd name="connsiteY92" fmla="*/ 1091470 h 2255329"/>
                <a:gd name="connsiteX93" fmla="*/ 723424 w 744135"/>
                <a:gd name="connsiteY93" fmla="*/ 1072515 h 2255329"/>
                <a:gd name="connsiteX94" fmla="*/ 727996 w 744135"/>
                <a:gd name="connsiteY94" fmla="*/ 1050989 h 2255329"/>
                <a:gd name="connsiteX95" fmla="*/ 731330 w 744135"/>
                <a:gd name="connsiteY95" fmla="*/ 1031081 h 2255329"/>
                <a:gd name="connsiteX96" fmla="*/ 728472 w 744135"/>
                <a:gd name="connsiteY96" fmla="*/ 1027938 h 2255329"/>
                <a:gd name="connsiteX97" fmla="*/ 730853 w 744135"/>
                <a:gd name="connsiteY97" fmla="*/ 1002030 h 2255329"/>
                <a:gd name="connsiteX98" fmla="*/ 738092 w 744135"/>
                <a:gd name="connsiteY98" fmla="*/ 1002887 h 2255329"/>
                <a:gd name="connsiteX99" fmla="*/ 734092 w 744135"/>
                <a:gd name="connsiteY99" fmla="*/ 984123 h 2255329"/>
                <a:gd name="connsiteX100" fmla="*/ 741045 w 744135"/>
                <a:gd name="connsiteY100" fmla="*/ 977075 h 2255329"/>
                <a:gd name="connsiteX101" fmla="*/ 743998 w 744135"/>
                <a:gd name="connsiteY101" fmla="*/ 955643 h 2255329"/>
                <a:gd name="connsiteX102" fmla="*/ 743712 w 744135"/>
                <a:gd name="connsiteY102" fmla="*/ 930402 h 2255329"/>
                <a:gd name="connsiteX103" fmla="*/ 739330 w 744135"/>
                <a:gd name="connsiteY103" fmla="*/ 944118 h 2255329"/>
                <a:gd name="connsiteX104" fmla="*/ 731330 w 744135"/>
                <a:gd name="connsiteY104" fmla="*/ 876395 h 2255329"/>
                <a:gd name="connsiteX105" fmla="*/ 730758 w 744135"/>
                <a:gd name="connsiteY105" fmla="*/ 883634 h 2255329"/>
                <a:gd name="connsiteX106" fmla="*/ 725996 w 744135"/>
                <a:gd name="connsiteY106" fmla="*/ 858488 h 2255329"/>
                <a:gd name="connsiteX107" fmla="*/ 731044 w 744135"/>
                <a:gd name="connsiteY107" fmla="*/ 846582 h 2255329"/>
                <a:gd name="connsiteX108" fmla="*/ 730663 w 744135"/>
                <a:gd name="connsiteY108" fmla="*/ 810006 h 2255329"/>
                <a:gd name="connsiteX109" fmla="*/ 725900 w 744135"/>
                <a:gd name="connsiteY109" fmla="*/ 821817 h 2255329"/>
                <a:gd name="connsiteX110" fmla="*/ 723424 w 744135"/>
                <a:gd name="connsiteY110" fmla="*/ 803148 h 2255329"/>
                <a:gd name="connsiteX111" fmla="*/ 725043 w 744135"/>
                <a:gd name="connsiteY111" fmla="*/ 806101 h 2255329"/>
                <a:gd name="connsiteX112" fmla="*/ 723900 w 744135"/>
                <a:gd name="connsiteY112" fmla="*/ 783431 h 2255329"/>
                <a:gd name="connsiteX113" fmla="*/ 721138 w 744135"/>
                <a:gd name="connsiteY113" fmla="*/ 770001 h 2255329"/>
                <a:gd name="connsiteX114" fmla="*/ 723614 w 744135"/>
                <a:gd name="connsiteY114" fmla="*/ 752284 h 2255329"/>
                <a:gd name="connsiteX115" fmla="*/ 722471 w 744135"/>
                <a:gd name="connsiteY115" fmla="*/ 759333 h 2255329"/>
                <a:gd name="connsiteX116" fmla="*/ 715708 w 744135"/>
                <a:gd name="connsiteY116" fmla="*/ 734854 h 2255329"/>
                <a:gd name="connsiteX117" fmla="*/ 710565 w 744135"/>
                <a:gd name="connsiteY117" fmla="*/ 698183 h 2255329"/>
                <a:gd name="connsiteX118" fmla="*/ 704850 w 744135"/>
                <a:gd name="connsiteY118" fmla="*/ 695897 h 2255329"/>
                <a:gd name="connsiteX119" fmla="*/ 702564 w 744135"/>
                <a:gd name="connsiteY119" fmla="*/ 664178 h 2255329"/>
                <a:gd name="connsiteX120" fmla="*/ 697706 w 744135"/>
                <a:gd name="connsiteY120" fmla="*/ 647129 h 2255329"/>
                <a:gd name="connsiteX121" fmla="*/ 701326 w 744135"/>
                <a:gd name="connsiteY121" fmla="*/ 647129 h 2255329"/>
                <a:gd name="connsiteX122" fmla="*/ 685133 w 744135"/>
                <a:gd name="connsiteY122" fmla="*/ 609219 h 2255329"/>
                <a:gd name="connsiteX123" fmla="*/ 682180 w 744135"/>
                <a:gd name="connsiteY123" fmla="*/ 582454 h 2255329"/>
                <a:gd name="connsiteX124" fmla="*/ 674084 w 744135"/>
                <a:gd name="connsiteY124" fmla="*/ 567404 h 2255329"/>
                <a:gd name="connsiteX125" fmla="*/ 665988 w 744135"/>
                <a:gd name="connsiteY125" fmla="*/ 552641 h 2255329"/>
                <a:gd name="connsiteX126" fmla="*/ 665607 w 744135"/>
                <a:gd name="connsiteY126" fmla="*/ 536543 h 2255329"/>
                <a:gd name="connsiteX127" fmla="*/ 661892 w 744135"/>
                <a:gd name="connsiteY127" fmla="*/ 531400 h 2255329"/>
                <a:gd name="connsiteX128" fmla="*/ 647891 w 744135"/>
                <a:gd name="connsiteY128" fmla="*/ 487109 h 2255329"/>
                <a:gd name="connsiteX129" fmla="*/ 638937 w 744135"/>
                <a:gd name="connsiteY129" fmla="*/ 476060 h 2255329"/>
                <a:gd name="connsiteX130" fmla="*/ 638366 w 744135"/>
                <a:gd name="connsiteY130" fmla="*/ 470726 h 2255329"/>
                <a:gd name="connsiteX131" fmla="*/ 632746 w 744135"/>
                <a:gd name="connsiteY131" fmla="*/ 466058 h 2255329"/>
                <a:gd name="connsiteX132" fmla="*/ 629793 w 744135"/>
                <a:gd name="connsiteY132" fmla="*/ 459296 h 2255329"/>
                <a:gd name="connsiteX133" fmla="*/ 616268 w 744135"/>
                <a:gd name="connsiteY133" fmla="*/ 437864 h 2255329"/>
                <a:gd name="connsiteX134" fmla="*/ 618649 w 744135"/>
                <a:gd name="connsiteY134" fmla="*/ 437483 h 2255329"/>
                <a:gd name="connsiteX135" fmla="*/ 618268 w 744135"/>
                <a:gd name="connsiteY135" fmla="*/ 428435 h 2255329"/>
                <a:gd name="connsiteX136" fmla="*/ 606552 w 744135"/>
                <a:gd name="connsiteY136" fmla="*/ 426911 h 2255329"/>
                <a:gd name="connsiteX137" fmla="*/ 596360 w 744135"/>
                <a:gd name="connsiteY137" fmla="*/ 412528 h 2255329"/>
                <a:gd name="connsiteX138" fmla="*/ 597694 w 744135"/>
                <a:gd name="connsiteY138" fmla="*/ 406813 h 2255329"/>
                <a:gd name="connsiteX139" fmla="*/ 590074 w 744135"/>
                <a:gd name="connsiteY139" fmla="*/ 401098 h 2255329"/>
                <a:gd name="connsiteX140" fmla="*/ 579692 w 744135"/>
                <a:gd name="connsiteY140" fmla="*/ 377952 h 2255329"/>
                <a:gd name="connsiteX141" fmla="*/ 584263 w 744135"/>
                <a:gd name="connsiteY141" fmla="*/ 371380 h 2255329"/>
                <a:gd name="connsiteX142" fmla="*/ 600075 w 744135"/>
                <a:gd name="connsiteY142" fmla="*/ 392049 h 2255329"/>
                <a:gd name="connsiteX143" fmla="*/ 602075 w 744135"/>
                <a:gd name="connsiteY143" fmla="*/ 391287 h 2255329"/>
                <a:gd name="connsiteX144" fmla="*/ 587121 w 744135"/>
                <a:gd name="connsiteY144" fmla="*/ 370713 h 2255329"/>
                <a:gd name="connsiteX145" fmla="*/ 581501 w 744135"/>
                <a:gd name="connsiteY145" fmla="*/ 349853 h 2255329"/>
                <a:gd name="connsiteX146" fmla="*/ 585597 w 744135"/>
                <a:gd name="connsiteY146" fmla="*/ 361855 h 2255329"/>
                <a:gd name="connsiteX147" fmla="*/ 583597 w 744135"/>
                <a:gd name="connsiteY147" fmla="*/ 360236 h 2255329"/>
                <a:gd name="connsiteX148" fmla="*/ 585216 w 744135"/>
                <a:gd name="connsiteY148" fmla="*/ 367379 h 2255329"/>
                <a:gd name="connsiteX149" fmla="*/ 570643 w 744135"/>
                <a:gd name="connsiteY149" fmla="*/ 346901 h 2255329"/>
                <a:gd name="connsiteX150" fmla="*/ 562737 w 744135"/>
                <a:gd name="connsiteY150" fmla="*/ 342519 h 2255329"/>
                <a:gd name="connsiteX151" fmla="*/ 553212 w 744135"/>
                <a:gd name="connsiteY151" fmla="*/ 333185 h 2255329"/>
                <a:gd name="connsiteX152" fmla="*/ 544639 w 744135"/>
                <a:gd name="connsiteY152" fmla="*/ 318992 h 2255329"/>
                <a:gd name="connsiteX153" fmla="*/ 544830 w 744135"/>
                <a:gd name="connsiteY153" fmla="*/ 307753 h 2255329"/>
                <a:gd name="connsiteX154" fmla="*/ 544068 w 744135"/>
                <a:gd name="connsiteY154" fmla="*/ 313658 h 2255329"/>
                <a:gd name="connsiteX155" fmla="*/ 534638 w 744135"/>
                <a:gd name="connsiteY155" fmla="*/ 294132 h 2255329"/>
                <a:gd name="connsiteX156" fmla="*/ 537401 w 744135"/>
                <a:gd name="connsiteY156" fmla="*/ 296990 h 2255329"/>
                <a:gd name="connsiteX157" fmla="*/ 530257 w 744135"/>
                <a:gd name="connsiteY157" fmla="*/ 284321 h 2255329"/>
                <a:gd name="connsiteX158" fmla="*/ 527495 w 744135"/>
                <a:gd name="connsiteY158" fmla="*/ 287084 h 2255329"/>
                <a:gd name="connsiteX159" fmla="*/ 518922 w 744135"/>
                <a:gd name="connsiteY159" fmla="*/ 272987 h 2255329"/>
                <a:gd name="connsiteX160" fmla="*/ 531495 w 744135"/>
                <a:gd name="connsiteY160" fmla="*/ 280226 h 2255329"/>
                <a:gd name="connsiteX161" fmla="*/ 512540 w 744135"/>
                <a:gd name="connsiteY161" fmla="*/ 260128 h 2255329"/>
                <a:gd name="connsiteX162" fmla="*/ 505968 w 744135"/>
                <a:gd name="connsiteY162" fmla="*/ 250984 h 2255329"/>
                <a:gd name="connsiteX163" fmla="*/ 504920 w 744135"/>
                <a:gd name="connsiteY163" fmla="*/ 257080 h 2255329"/>
                <a:gd name="connsiteX164" fmla="*/ 505587 w 744135"/>
                <a:gd name="connsiteY164" fmla="*/ 256794 h 2255329"/>
                <a:gd name="connsiteX165" fmla="*/ 493967 w 744135"/>
                <a:gd name="connsiteY165" fmla="*/ 245936 h 2255329"/>
                <a:gd name="connsiteX166" fmla="*/ 491204 w 744135"/>
                <a:gd name="connsiteY166" fmla="*/ 239459 h 2255329"/>
                <a:gd name="connsiteX167" fmla="*/ 485013 w 744135"/>
                <a:gd name="connsiteY167" fmla="*/ 234029 h 2255329"/>
                <a:gd name="connsiteX168" fmla="*/ 483203 w 744135"/>
                <a:gd name="connsiteY168" fmla="*/ 227076 h 2255329"/>
                <a:gd name="connsiteX169" fmla="*/ 470059 w 744135"/>
                <a:gd name="connsiteY169" fmla="*/ 214884 h 2255329"/>
                <a:gd name="connsiteX170" fmla="*/ 466534 w 744135"/>
                <a:gd name="connsiteY170" fmla="*/ 206788 h 2255329"/>
                <a:gd name="connsiteX171" fmla="*/ 439484 w 744135"/>
                <a:gd name="connsiteY171" fmla="*/ 171736 h 2255329"/>
                <a:gd name="connsiteX172" fmla="*/ 432911 w 744135"/>
                <a:gd name="connsiteY172" fmla="*/ 168783 h 2255329"/>
                <a:gd name="connsiteX173" fmla="*/ 375952 w 744135"/>
                <a:gd name="connsiteY173" fmla="*/ 105537 h 2255329"/>
                <a:gd name="connsiteX174" fmla="*/ 363093 w 744135"/>
                <a:gd name="connsiteY174" fmla="*/ 100203 h 2255329"/>
                <a:gd name="connsiteX175" fmla="*/ 365570 w 744135"/>
                <a:gd name="connsiteY175" fmla="*/ 94774 h 2255329"/>
                <a:gd name="connsiteX176" fmla="*/ 354616 w 744135"/>
                <a:gd name="connsiteY176" fmla="*/ 84487 h 2255329"/>
                <a:gd name="connsiteX177" fmla="*/ 365474 w 744135"/>
                <a:gd name="connsiteY177" fmla="*/ 86773 h 2255329"/>
                <a:gd name="connsiteX178" fmla="*/ 328136 w 744135"/>
                <a:gd name="connsiteY178" fmla="*/ 56579 h 2255329"/>
                <a:gd name="connsiteX179" fmla="*/ 322517 w 744135"/>
                <a:gd name="connsiteY179" fmla="*/ 47435 h 2255329"/>
                <a:gd name="connsiteX180" fmla="*/ 334518 w 744135"/>
                <a:gd name="connsiteY180" fmla="*/ 57055 h 2255329"/>
                <a:gd name="connsiteX181" fmla="*/ 332518 w 744135"/>
                <a:gd name="connsiteY181" fmla="*/ 54102 h 2255329"/>
                <a:gd name="connsiteX182" fmla="*/ 305848 w 744135"/>
                <a:gd name="connsiteY182" fmla="*/ 38672 h 2255329"/>
                <a:gd name="connsiteX183" fmla="*/ 294608 w 744135"/>
                <a:gd name="connsiteY183" fmla="*/ 22669 h 2255329"/>
                <a:gd name="connsiteX184" fmla="*/ 278416 w 744135"/>
                <a:gd name="connsiteY184" fmla="*/ 9620 h 2255329"/>
                <a:gd name="connsiteX185" fmla="*/ 289655 w 744135"/>
                <a:gd name="connsiteY185" fmla="*/ 25718 h 2255329"/>
                <a:gd name="connsiteX186" fmla="*/ 259080 w 744135"/>
                <a:gd name="connsiteY186" fmla="*/ 762 h 2255329"/>
                <a:gd name="connsiteX187" fmla="*/ 295084 w 744135"/>
                <a:gd name="connsiteY187" fmla="*/ 38957 h 2255329"/>
                <a:gd name="connsiteX188" fmla="*/ 313372 w 744135"/>
                <a:gd name="connsiteY188" fmla="*/ 50768 h 2255329"/>
                <a:gd name="connsiteX189" fmla="*/ 314420 w 744135"/>
                <a:gd name="connsiteY189" fmla="*/ 55531 h 2255329"/>
                <a:gd name="connsiteX190" fmla="*/ 328803 w 744135"/>
                <a:gd name="connsiteY190" fmla="*/ 66580 h 2255329"/>
                <a:gd name="connsiteX191" fmla="*/ 330137 w 744135"/>
                <a:gd name="connsiteY191" fmla="*/ 76010 h 2255329"/>
                <a:gd name="connsiteX192" fmla="*/ 336233 w 744135"/>
                <a:gd name="connsiteY192" fmla="*/ 74676 h 2255329"/>
                <a:gd name="connsiteX193" fmla="*/ 343281 w 744135"/>
                <a:gd name="connsiteY193" fmla="*/ 84868 h 2255329"/>
                <a:gd name="connsiteX194" fmla="*/ 326708 w 744135"/>
                <a:gd name="connsiteY194" fmla="*/ 76105 h 2255329"/>
                <a:gd name="connsiteX195" fmla="*/ 370046 w 744135"/>
                <a:gd name="connsiteY195" fmla="*/ 112776 h 2255329"/>
                <a:gd name="connsiteX196" fmla="*/ 366236 w 744135"/>
                <a:gd name="connsiteY196" fmla="*/ 110776 h 2255329"/>
                <a:gd name="connsiteX197" fmla="*/ 379381 w 744135"/>
                <a:gd name="connsiteY197" fmla="*/ 121825 h 2255329"/>
                <a:gd name="connsiteX198" fmla="*/ 372046 w 744135"/>
                <a:gd name="connsiteY198" fmla="*/ 119634 h 2255329"/>
                <a:gd name="connsiteX199" fmla="*/ 386429 w 744135"/>
                <a:gd name="connsiteY199" fmla="*/ 134017 h 2255329"/>
                <a:gd name="connsiteX200" fmla="*/ 386429 w 744135"/>
                <a:gd name="connsiteY200" fmla="*/ 134588 h 2255329"/>
                <a:gd name="connsiteX201" fmla="*/ 394621 w 744135"/>
                <a:gd name="connsiteY201" fmla="*/ 143732 h 2255329"/>
                <a:gd name="connsiteX202" fmla="*/ 382714 w 744135"/>
                <a:gd name="connsiteY202" fmla="*/ 137732 h 2255329"/>
                <a:gd name="connsiteX203" fmla="*/ 399764 w 744135"/>
                <a:gd name="connsiteY203" fmla="*/ 151067 h 2255329"/>
                <a:gd name="connsiteX204" fmla="*/ 398335 w 744135"/>
                <a:gd name="connsiteY204" fmla="*/ 155639 h 2255329"/>
                <a:gd name="connsiteX205" fmla="*/ 420052 w 744135"/>
                <a:gd name="connsiteY205" fmla="*/ 178403 h 2255329"/>
                <a:gd name="connsiteX206" fmla="*/ 419195 w 744135"/>
                <a:gd name="connsiteY206" fmla="*/ 182690 h 2255329"/>
                <a:gd name="connsiteX207" fmla="*/ 419671 w 744135"/>
                <a:gd name="connsiteY207" fmla="*/ 180594 h 2255329"/>
                <a:gd name="connsiteX208" fmla="*/ 446151 w 744135"/>
                <a:gd name="connsiteY208" fmla="*/ 213170 h 2255329"/>
                <a:gd name="connsiteX209" fmla="*/ 466534 w 744135"/>
                <a:gd name="connsiteY209" fmla="*/ 234982 h 2255329"/>
                <a:gd name="connsiteX210" fmla="*/ 488251 w 744135"/>
                <a:gd name="connsiteY210" fmla="*/ 260890 h 2255329"/>
                <a:gd name="connsiteX211" fmla="*/ 485013 w 744135"/>
                <a:gd name="connsiteY211" fmla="*/ 265748 h 2255329"/>
                <a:gd name="connsiteX212" fmla="*/ 503872 w 744135"/>
                <a:gd name="connsiteY212" fmla="*/ 287179 h 2255329"/>
                <a:gd name="connsiteX213" fmla="*/ 495681 w 744135"/>
                <a:gd name="connsiteY213" fmla="*/ 286226 h 2255329"/>
                <a:gd name="connsiteX214" fmla="*/ 504730 w 744135"/>
                <a:gd name="connsiteY214" fmla="*/ 296228 h 2255329"/>
                <a:gd name="connsiteX215" fmla="*/ 504063 w 744135"/>
                <a:gd name="connsiteY215" fmla="*/ 296418 h 2255329"/>
                <a:gd name="connsiteX216" fmla="*/ 512350 w 744135"/>
                <a:gd name="connsiteY216" fmla="*/ 304800 h 2255329"/>
                <a:gd name="connsiteX217" fmla="*/ 517684 w 744135"/>
                <a:gd name="connsiteY217" fmla="*/ 319659 h 2255329"/>
                <a:gd name="connsiteX218" fmla="*/ 521780 w 744135"/>
                <a:gd name="connsiteY218" fmla="*/ 320231 h 2255329"/>
                <a:gd name="connsiteX219" fmla="*/ 524923 w 744135"/>
                <a:gd name="connsiteY219" fmla="*/ 328422 h 2255329"/>
                <a:gd name="connsiteX220" fmla="*/ 534162 w 744135"/>
                <a:gd name="connsiteY220" fmla="*/ 338519 h 2255329"/>
                <a:gd name="connsiteX221" fmla="*/ 533495 w 744135"/>
                <a:gd name="connsiteY221" fmla="*/ 338709 h 2255329"/>
                <a:gd name="connsiteX222" fmla="*/ 540068 w 744135"/>
                <a:gd name="connsiteY222" fmla="*/ 347758 h 2255329"/>
                <a:gd name="connsiteX223" fmla="*/ 540448 w 744135"/>
                <a:gd name="connsiteY223" fmla="*/ 353568 h 2255329"/>
                <a:gd name="connsiteX224" fmla="*/ 554736 w 744135"/>
                <a:gd name="connsiteY224" fmla="*/ 376523 h 2255329"/>
                <a:gd name="connsiteX225" fmla="*/ 555022 w 744135"/>
                <a:gd name="connsiteY225" fmla="*/ 372809 h 2255329"/>
                <a:gd name="connsiteX226" fmla="*/ 561880 w 744135"/>
                <a:gd name="connsiteY226" fmla="*/ 391001 h 2255329"/>
                <a:gd name="connsiteX227" fmla="*/ 563404 w 744135"/>
                <a:gd name="connsiteY227" fmla="*/ 388811 h 2255329"/>
                <a:gd name="connsiteX228" fmla="*/ 579501 w 744135"/>
                <a:gd name="connsiteY228" fmla="*/ 419386 h 2255329"/>
                <a:gd name="connsiteX229" fmla="*/ 593503 w 744135"/>
                <a:gd name="connsiteY229" fmla="*/ 445199 h 2255329"/>
                <a:gd name="connsiteX230" fmla="*/ 587407 w 744135"/>
                <a:gd name="connsiteY230" fmla="*/ 439198 h 2255329"/>
                <a:gd name="connsiteX231" fmla="*/ 601409 w 744135"/>
                <a:gd name="connsiteY231" fmla="*/ 466154 h 2255329"/>
                <a:gd name="connsiteX232" fmla="*/ 616553 w 744135"/>
                <a:gd name="connsiteY232" fmla="*/ 493109 h 2255329"/>
                <a:gd name="connsiteX233" fmla="*/ 620839 w 744135"/>
                <a:gd name="connsiteY233" fmla="*/ 519017 h 2255329"/>
                <a:gd name="connsiteX234" fmla="*/ 630460 w 744135"/>
                <a:gd name="connsiteY234" fmla="*/ 535591 h 2255329"/>
                <a:gd name="connsiteX235" fmla="*/ 641413 w 744135"/>
                <a:gd name="connsiteY235" fmla="*/ 570357 h 2255329"/>
                <a:gd name="connsiteX236" fmla="*/ 648367 w 744135"/>
                <a:gd name="connsiteY236" fmla="*/ 587026 h 2255329"/>
                <a:gd name="connsiteX237" fmla="*/ 647795 w 744135"/>
                <a:gd name="connsiteY237" fmla="*/ 588740 h 2255329"/>
                <a:gd name="connsiteX238" fmla="*/ 649796 w 744135"/>
                <a:gd name="connsiteY238" fmla="*/ 586931 h 2255329"/>
                <a:gd name="connsiteX239" fmla="*/ 657987 w 744135"/>
                <a:gd name="connsiteY239" fmla="*/ 615601 h 2255329"/>
                <a:gd name="connsiteX240" fmla="*/ 665512 w 744135"/>
                <a:gd name="connsiteY240" fmla="*/ 644557 h 2255329"/>
                <a:gd name="connsiteX241" fmla="*/ 663893 w 744135"/>
                <a:gd name="connsiteY241" fmla="*/ 641033 h 2255329"/>
                <a:gd name="connsiteX242" fmla="*/ 667322 w 744135"/>
                <a:gd name="connsiteY242" fmla="*/ 649796 h 2255329"/>
                <a:gd name="connsiteX243" fmla="*/ 663607 w 744135"/>
                <a:gd name="connsiteY243" fmla="*/ 647891 h 2255329"/>
                <a:gd name="connsiteX244" fmla="*/ 673608 w 744135"/>
                <a:gd name="connsiteY244" fmla="*/ 690182 h 2255329"/>
                <a:gd name="connsiteX245" fmla="*/ 673418 w 744135"/>
                <a:gd name="connsiteY245" fmla="*/ 681419 h 2255329"/>
                <a:gd name="connsiteX246" fmla="*/ 680180 w 744135"/>
                <a:gd name="connsiteY246" fmla="*/ 706374 h 2255329"/>
                <a:gd name="connsiteX247" fmla="*/ 680466 w 744135"/>
                <a:gd name="connsiteY247" fmla="*/ 723900 h 2255329"/>
                <a:gd name="connsiteX248" fmla="*/ 677799 w 744135"/>
                <a:gd name="connsiteY248" fmla="*/ 714947 h 2255329"/>
                <a:gd name="connsiteX249" fmla="*/ 682562 w 744135"/>
                <a:gd name="connsiteY249" fmla="*/ 725900 h 2255329"/>
                <a:gd name="connsiteX250" fmla="*/ 685229 w 744135"/>
                <a:gd name="connsiteY250" fmla="*/ 752380 h 2255329"/>
                <a:gd name="connsiteX251" fmla="*/ 683609 w 744135"/>
                <a:gd name="connsiteY251" fmla="*/ 741617 h 2255329"/>
                <a:gd name="connsiteX252" fmla="*/ 688848 w 744135"/>
                <a:gd name="connsiteY252" fmla="*/ 752761 h 2255329"/>
                <a:gd name="connsiteX253" fmla="*/ 687324 w 744135"/>
                <a:gd name="connsiteY253" fmla="*/ 754380 h 2255329"/>
                <a:gd name="connsiteX254" fmla="*/ 693325 w 744135"/>
                <a:gd name="connsiteY254" fmla="*/ 792290 h 2255329"/>
                <a:gd name="connsiteX255" fmla="*/ 690277 w 744135"/>
                <a:gd name="connsiteY255" fmla="*/ 793623 h 2255329"/>
                <a:gd name="connsiteX256" fmla="*/ 695992 w 744135"/>
                <a:gd name="connsiteY256" fmla="*/ 833723 h 2255329"/>
                <a:gd name="connsiteX257" fmla="*/ 694563 w 744135"/>
                <a:gd name="connsiteY257" fmla="*/ 833342 h 2255329"/>
                <a:gd name="connsiteX258" fmla="*/ 696849 w 744135"/>
                <a:gd name="connsiteY258" fmla="*/ 842772 h 2255329"/>
                <a:gd name="connsiteX259" fmla="*/ 694849 w 744135"/>
                <a:gd name="connsiteY259" fmla="*/ 856583 h 2255329"/>
                <a:gd name="connsiteX260" fmla="*/ 696278 w 744135"/>
                <a:gd name="connsiteY260" fmla="*/ 851630 h 2255329"/>
                <a:gd name="connsiteX261" fmla="*/ 698182 w 744135"/>
                <a:gd name="connsiteY261" fmla="*/ 877062 h 2255329"/>
                <a:gd name="connsiteX262" fmla="*/ 695992 w 744135"/>
                <a:gd name="connsiteY262" fmla="*/ 872871 h 2255329"/>
                <a:gd name="connsiteX263" fmla="*/ 696468 w 744135"/>
                <a:gd name="connsiteY263" fmla="*/ 927164 h 2255329"/>
                <a:gd name="connsiteX264" fmla="*/ 695135 w 744135"/>
                <a:gd name="connsiteY264" fmla="*/ 923068 h 2255329"/>
                <a:gd name="connsiteX265" fmla="*/ 694754 w 744135"/>
                <a:gd name="connsiteY265" fmla="*/ 963073 h 2255329"/>
                <a:gd name="connsiteX266" fmla="*/ 692658 w 744135"/>
                <a:gd name="connsiteY266" fmla="*/ 963168 h 2255329"/>
                <a:gd name="connsiteX267" fmla="*/ 693515 w 744135"/>
                <a:gd name="connsiteY267" fmla="*/ 973550 h 2255329"/>
                <a:gd name="connsiteX268" fmla="*/ 690848 w 744135"/>
                <a:gd name="connsiteY268" fmla="*/ 972598 h 2255329"/>
                <a:gd name="connsiteX269" fmla="*/ 694468 w 744135"/>
                <a:gd name="connsiteY269" fmla="*/ 981266 h 2255329"/>
                <a:gd name="connsiteX270" fmla="*/ 691324 w 744135"/>
                <a:gd name="connsiteY270" fmla="*/ 987457 h 2255329"/>
                <a:gd name="connsiteX271" fmla="*/ 692468 w 744135"/>
                <a:gd name="connsiteY271" fmla="*/ 991553 h 2255329"/>
                <a:gd name="connsiteX272" fmla="*/ 684086 w 744135"/>
                <a:gd name="connsiteY272" fmla="*/ 1032891 h 2255329"/>
                <a:gd name="connsiteX273" fmla="*/ 687800 w 744135"/>
                <a:gd name="connsiteY273" fmla="*/ 1030605 h 2255329"/>
                <a:gd name="connsiteX274" fmla="*/ 667798 w 744135"/>
                <a:gd name="connsiteY274" fmla="*/ 1162717 h 2255329"/>
                <a:gd name="connsiteX275" fmla="*/ 665321 w 744135"/>
                <a:gd name="connsiteY275" fmla="*/ 1161383 h 2255329"/>
                <a:gd name="connsiteX276" fmla="*/ 664559 w 744135"/>
                <a:gd name="connsiteY276" fmla="*/ 1180719 h 2255329"/>
                <a:gd name="connsiteX277" fmla="*/ 661511 w 744135"/>
                <a:gd name="connsiteY277" fmla="*/ 1177004 h 2255329"/>
                <a:gd name="connsiteX278" fmla="*/ 659225 w 744135"/>
                <a:gd name="connsiteY278" fmla="*/ 1209580 h 2255329"/>
                <a:gd name="connsiteX279" fmla="*/ 658654 w 744135"/>
                <a:gd name="connsiteY279" fmla="*/ 1199198 h 2255329"/>
                <a:gd name="connsiteX280" fmla="*/ 651415 w 744135"/>
                <a:gd name="connsiteY280" fmla="*/ 1236440 h 2255329"/>
                <a:gd name="connsiteX281" fmla="*/ 642461 w 744135"/>
                <a:gd name="connsiteY281" fmla="*/ 1268254 h 2255329"/>
                <a:gd name="connsiteX282" fmla="*/ 643318 w 744135"/>
                <a:gd name="connsiteY282" fmla="*/ 1269016 h 2255329"/>
                <a:gd name="connsiteX283" fmla="*/ 628841 w 744135"/>
                <a:gd name="connsiteY283" fmla="*/ 1317879 h 2255329"/>
                <a:gd name="connsiteX284" fmla="*/ 629793 w 744135"/>
                <a:gd name="connsiteY284" fmla="*/ 1309211 h 2255329"/>
                <a:gd name="connsiteX285" fmla="*/ 624173 w 744135"/>
                <a:gd name="connsiteY285" fmla="*/ 1327309 h 2255329"/>
                <a:gd name="connsiteX286" fmla="*/ 623792 w 744135"/>
                <a:gd name="connsiteY286" fmla="*/ 1320737 h 2255329"/>
                <a:gd name="connsiteX287" fmla="*/ 610172 w 744135"/>
                <a:gd name="connsiteY287" fmla="*/ 1357884 h 2255329"/>
                <a:gd name="connsiteX288" fmla="*/ 609695 w 744135"/>
                <a:gd name="connsiteY288" fmla="*/ 1368266 h 2255329"/>
                <a:gd name="connsiteX289" fmla="*/ 592931 w 744135"/>
                <a:gd name="connsiteY289" fmla="*/ 1412177 h 2255329"/>
                <a:gd name="connsiteX290" fmla="*/ 595693 w 744135"/>
                <a:gd name="connsiteY290" fmla="*/ 1401223 h 2255329"/>
                <a:gd name="connsiteX291" fmla="*/ 588931 w 744135"/>
                <a:gd name="connsiteY291" fmla="*/ 1424654 h 2255329"/>
                <a:gd name="connsiteX292" fmla="*/ 588264 w 744135"/>
                <a:gd name="connsiteY292" fmla="*/ 1421797 h 2255329"/>
                <a:gd name="connsiteX293" fmla="*/ 575024 w 744135"/>
                <a:gd name="connsiteY293" fmla="*/ 1460373 h 2255329"/>
                <a:gd name="connsiteX294" fmla="*/ 558641 w 744135"/>
                <a:gd name="connsiteY294" fmla="*/ 1492091 h 2255329"/>
                <a:gd name="connsiteX295" fmla="*/ 558260 w 744135"/>
                <a:gd name="connsiteY295" fmla="*/ 1498664 h 2255329"/>
                <a:gd name="connsiteX296" fmla="*/ 549973 w 744135"/>
                <a:gd name="connsiteY296" fmla="*/ 1512380 h 2255329"/>
                <a:gd name="connsiteX297" fmla="*/ 550450 w 744135"/>
                <a:gd name="connsiteY297" fmla="*/ 1510475 h 2255329"/>
                <a:gd name="connsiteX298" fmla="*/ 545306 w 744135"/>
                <a:gd name="connsiteY298" fmla="*/ 1522190 h 2255329"/>
                <a:gd name="connsiteX299" fmla="*/ 546259 w 744135"/>
                <a:gd name="connsiteY299" fmla="*/ 1513713 h 2255329"/>
                <a:gd name="connsiteX300" fmla="*/ 542639 w 744135"/>
                <a:gd name="connsiteY300" fmla="*/ 1533811 h 2255329"/>
                <a:gd name="connsiteX301" fmla="*/ 527113 w 744135"/>
                <a:gd name="connsiteY301" fmla="*/ 1559814 h 2255329"/>
                <a:gd name="connsiteX302" fmla="*/ 528256 w 744135"/>
                <a:gd name="connsiteY302" fmla="*/ 1556004 h 2255329"/>
                <a:gd name="connsiteX303" fmla="*/ 492919 w 744135"/>
                <a:gd name="connsiteY303" fmla="*/ 1618679 h 2255329"/>
                <a:gd name="connsiteX304" fmla="*/ 492919 w 744135"/>
                <a:gd name="connsiteY304" fmla="*/ 1616393 h 2255329"/>
                <a:gd name="connsiteX305" fmla="*/ 484156 w 744135"/>
                <a:gd name="connsiteY305" fmla="*/ 1632299 h 2255329"/>
                <a:gd name="connsiteX306" fmla="*/ 484442 w 744135"/>
                <a:gd name="connsiteY306" fmla="*/ 1627537 h 2255329"/>
                <a:gd name="connsiteX307" fmla="*/ 472630 w 744135"/>
                <a:gd name="connsiteY307" fmla="*/ 1655350 h 2255329"/>
                <a:gd name="connsiteX308" fmla="*/ 471583 w 744135"/>
                <a:gd name="connsiteY308" fmla="*/ 1654302 h 2255329"/>
                <a:gd name="connsiteX309" fmla="*/ 433388 w 744135"/>
                <a:gd name="connsiteY309" fmla="*/ 1720596 h 2255329"/>
                <a:gd name="connsiteX310" fmla="*/ 434816 w 744135"/>
                <a:gd name="connsiteY310" fmla="*/ 1716977 h 2255329"/>
                <a:gd name="connsiteX311" fmla="*/ 409956 w 744135"/>
                <a:gd name="connsiteY311" fmla="*/ 1757267 h 2255329"/>
                <a:gd name="connsiteX312" fmla="*/ 410623 w 744135"/>
                <a:gd name="connsiteY312" fmla="*/ 1755172 h 2255329"/>
                <a:gd name="connsiteX313" fmla="*/ 400717 w 744135"/>
                <a:gd name="connsiteY313" fmla="*/ 1770602 h 2255329"/>
                <a:gd name="connsiteX314" fmla="*/ 401764 w 744135"/>
                <a:gd name="connsiteY314" fmla="*/ 1766507 h 2255329"/>
                <a:gd name="connsiteX315" fmla="*/ 383953 w 744135"/>
                <a:gd name="connsiteY315" fmla="*/ 1791272 h 2255329"/>
                <a:gd name="connsiteX316" fmla="*/ 374809 w 744135"/>
                <a:gd name="connsiteY316" fmla="*/ 1813084 h 2255329"/>
                <a:gd name="connsiteX317" fmla="*/ 362617 w 744135"/>
                <a:gd name="connsiteY317" fmla="*/ 1825657 h 2255329"/>
                <a:gd name="connsiteX318" fmla="*/ 342329 w 744135"/>
                <a:gd name="connsiteY318" fmla="*/ 1856137 h 2255329"/>
                <a:gd name="connsiteX319" fmla="*/ 341471 w 744135"/>
                <a:gd name="connsiteY319" fmla="*/ 1854994 h 2255329"/>
                <a:gd name="connsiteX320" fmla="*/ 326326 w 744135"/>
                <a:gd name="connsiteY320" fmla="*/ 1878235 h 2255329"/>
                <a:gd name="connsiteX321" fmla="*/ 328041 w 744135"/>
                <a:gd name="connsiteY321" fmla="*/ 1874806 h 2255329"/>
                <a:gd name="connsiteX322" fmla="*/ 304229 w 744135"/>
                <a:gd name="connsiteY322" fmla="*/ 1909858 h 2255329"/>
                <a:gd name="connsiteX323" fmla="*/ 286798 w 744135"/>
                <a:gd name="connsiteY323" fmla="*/ 1927384 h 2255329"/>
                <a:gd name="connsiteX324" fmla="*/ 265938 w 744135"/>
                <a:gd name="connsiteY324" fmla="*/ 1956816 h 2255329"/>
                <a:gd name="connsiteX325" fmla="*/ 255460 w 744135"/>
                <a:gd name="connsiteY325" fmla="*/ 1970723 h 2255329"/>
                <a:gd name="connsiteX326" fmla="*/ 249936 w 744135"/>
                <a:gd name="connsiteY326" fmla="*/ 1977866 h 2255329"/>
                <a:gd name="connsiteX327" fmla="*/ 246983 w 744135"/>
                <a:gd name="connsiteY327" fmla="*/ 1981676 h 2255329"/>
                <a:gd name="connsiteX328" fmla="*/ 241554 w 744135"/>
                <a:gd name="connsiteY328" fmla="*/ 1988249 h 2255329"/>
                <a:gd name="connsiteX329" fmla="*/ 232410 w 744135"/>
                <a:gd name="connsiteY329" fmla="*/ 1995869 h 2255329"/>
                <a:gd name="connsiteX330" fmla="*/ 213455 w 744135"/>
                <a:gd name="connsiteY330" fmla="*/ 2016157 h 2255329"/>
                <a:gd name="connsiteX331" fmla="*/ 217837 w 744135"/>
                <a:gd name="connsiteY331" fmla="*/ 2015014 h 2255329"/>
                <a:gd name="connsiteX332" fmla="*/ 200025 w 744135"/>
                <a:gd name="connsiteY332" fmla="*/ 2034159 h 2255329"/>
                <a:gd name="connsiteX333" fmla="*/ 250793 w 744135"/>
                <a:gd name="connsiteY333" fmla="*/ 2078355 h 2255329"/>
                <a:gd name="connsiteX334" fmla="*/ 254127 w 744135"/>
                <a:gd name="connsiteY334" fmla="*/ 2081308 h 2255329"/>
                <a:gd name="connsiteX335" fmla="*/ 254984 w 744135"/>
                <a:gd name="connsiteY335" fmla="*/ 2082070 h 2255329"/>
                <a:gd name="connsiteX336" fmla="*/ 254984 w 744135"/>
                <a:gd name="connsiteY336" fmla="*/ 2082070 h 2255329"/>
                <a:gd name="connsiteX337" fmla="*/ 254603 w 744135"/>
                <a:gd name="connsiteY337" fmla="*/ 2081879 h 2255329"/>
                <a:gd name="connsiteX338" fmla="*/ 252984 w 744135"/>
                <a:gd name="connsiteY338" fmla="*/ 2081022 h 2255329"/>
                <a:gd name="connsiteX339" fmla="*/ 249460 w 744135"/>
                <a:gd name="connsiteY339" fmla="*/ 2078927 h 2255329"/>
                <a:gd name="connsiteX340" fmla="*/ 241649 w 744135"/>
                <a:gd name="connsiteY340" fmla="*/ 2073878 h 2255329"/>
                <a:gd name="connsiteX341" fmla="*/ 237934 w 744135"/>
                <a:gd name="connsiteY341" fmla="*/ 2075498 h 2255329"/>
                <a:gd name="connsiteX342" fmla="*/ 234887 w 744135"/>
                <a:gd name="connsiteY342" fmla="*/ 2074355 h 2255329"/>
                <a:gd name="connsiteX343" fmla="*/ 237077 w 744135"/>
                <a:gd name="connsiteY343" fmla="*/ 2076260 h 2255329"/>
                <a:gd name="connsiteX344" fmla="*/ 234601 w 744135"/>
                <a:gd name="connsiteY344" fmla="*/ 2077022 h 2255329"/>
                <a:gd name="connsiteX345" fmla="*/ 232981 w 744135"/>
                <a:gd name="connsiteY345" fmla="*/ 2077593 h 2255329"/>
                <a:gd name="connsiteX346" fmla="*/ 224885 w 744135"/>
                <a:gd name="connsiteY346" fmla="*/ 2081498 h 2255329"/>
                <a:gd name="connsiteX347" fmla="*/ 192119 w 744135"/>
                <a:gd name="connsiteY347" fmla="*/ 2097310 h 2255329"/>
                <a:gd name="connsiteX348" fmla="*/ 134207 w 744135"/>
                <a:gd name="connsiteY348" fmla="*/ 2125885 h 2255329"/>
                <a:gd name="connsiteX349" fmla="*/ 116586 w 744135"/>
                <a:gd name="connsiteY349" fmla="*/ 2137601 h 2255329"/>
                <a:gd name="connsiteX350" fmla="*/ 111252 w 744135"/>
                <a:gd name="connsiteY350" fmla="*/ 2140839 h 2255329"/>
                <a:gd name="connsiteX351" fmla="*/ 108490 w 744135"/>
                <a:gd name="connsiteY351" fmla="*/ 2142458 h 2255329"/>
                <a:gd name="connsiteX352" fmla="*/ 107728 w 744135"/>
                <a:gd name="connsiteY352" fmla="*/ 2143030 h 2255329"/>
                <a:gd name="connsiteX353" fmla="*/ 105632 w 744135"/>
                <a:gd name="connsiteY353" fmla="*/ 2144078 h 2255329"/>
                <a:gd name="connsiteX354" fmla="*/ 105918 w 744135"/>
                <a:gd name="connsiteY354" fmla="*/ 2143601 h 2255329"/>
                <a:gd name="connsiteX355" fmla="*/ 98393 w 744135"/>
                <a:gd name="connsiteY355" fmla="*/ 2149031 h 2255329"/>
                <a:gd name="connsiteX356" fmla="*/ 97536 w 744135"/>
                <a:gd name="connsiteY356" fmla="*/ 2137601 h 2255329"/>
                <a:gd name="connsiteX357" fmla="*/ 99917 w 744135"/>
                <a:gd name="connsiteY357" fmla="*/ 2137601 h 2255329"/>
                <a:gd name="connsiteX358" fmla="*/ 99060 w 744135"/>
                <a:gd name="connsiteY358" fmla="*/ 2136934 h 2255329"/>
                <a:gd name="connsiteX359" fmla="*/ 98298 w 744135"/>
                <a:gd name="connsiteY359" fmla="*/ 2133505 h 2255329"/>
                <a:gd name="connsiteX360" fmla="*/ 97536 w 744135"/>
                <a:gd name="connsiteY360" fmla="*/ 2126171 h 2255329"/>
                <a:gd name="connsiteX361" fmla="*/ 96964 w 744135"/>
                <a:gd name="connsiteY361" fmla="*/ 2112550 h 2255329"/>
                <a:gd name="connsiteX362" fmla="*/ 96107 w 744135"/>
                <a:gd name="connsiteY362" fmla="*/ 2121408 h 2255329"/>
                <a:gd name="connsiteX363" fmla="*/ 94488 w 744135"/>
                <a:gd name="connsiteY363" fmla="*/ 2092452 h 2255329"/>
                <a:gd name="connsiteX364" fmla="*/ 90106 w 744135"/>
                <a:gd name="connsiteY364" fmla="*/ 2077212 h 2255329"/>
                <a:gd name="connsiteX365" fmla="*/ 90773 w 744135"/>
                <a:gd name="connsiteY365" fmla="*/ 2074259 h 2255329"/>
                <a:gd name="connsiteX366" fmla="*/ 89154 w 744135"/>
                <a:gd name="connsiteY366" fmla="*/ 2071688 h 2255329"/>
                <a:gd name="connsiteX367" fmla="*/ 91440 w 744135"/>
                <a:gd name="connsiteY367" fmla="*/ 2063115 h 2255329"/>
                <a:gd name="connsiteX368" fmla="*/ 83439 w 744135"/>
                <a:gd name="connsiteY368" fmla="*/ 2032921 h 2255329"/>
                <a:gd name="connsiteX369" fmla="*/ 85344 w 744135"/>
                <a:gd name="connsiteY369" fmla="*/ 2027873 h 2255329"/>
                <a:gd name="connsiteX370" fmla="*/ 82677 w 744135"/>
                <a:gd name="connsiteY370" fmla="*/ 1999774 h 2255329"/>
                <a:gd name="connsiteX371" fmla="*/ 82677 w 744135"/>
                <a:gd name="connsiteY371" fmla="*/ 1995392 h 2255329"/>
                <a:gd name="connsiteX372" fmla="*/ 81629 w 744135"/>
                <a:gd name="connsiteY372" fmla="*/ 1996345 h 2255329"/>
                <a:gd name="connsiteX373" fmla="*/ 77914 w 744135"/>
                <a:gd name="connsiteY373" fmla="*/ 1989010 h 2255329"/>
                <a:gd name="connsiteX374" fmla="*/ 83725 w 744135"/>
                <a:gd name="connsiteY374" fmla="*/ 1993773 h 2255329"/>
                <a:gd name="connsiteX375" fmla="*/ 79820 w 744135"/>
                <a:gd name="connsiteY375" fmla="*/ 1990535 h 2255329"/>
                <a:gd name="connsiteX376" fmla="*/ 77057 w 744135"/>
                <a:gd name="connsiteY376" fmla="*/ 1982629 h 2255329"/>
                <a:gd name="connsiteX377" fmla="*/ 80200 w 744135"/>
                <a:gd name="connsiteY377" fmla="*/ 1984534 h 2255329"/>
                <a:gd name="connsiteX378" fmla="*/ 79915 w 744135"/>
                <a:gd name="connsiteY378" fmla="*/ 1985486 h 2255329"/>
                <a:gd name="connsiteX379" fmla="*/ 87439 w 744135"/>
                <a:gd name="connsiteY379" fmla="*/ 1992249 h 2255329"/>
                <a:gd name="connsiteX380" fmla="*/ 90202 w 744135"/>
                <a:gd name="connsiteY380" fmla="*/ 1988725 h 2255329"/>
                <a:gd name="connsiteX381" fmla="*/ 91726 w 744135"/>
                <a:gd name="connsiteY381" fmla="*/ 1992916 h 2255329"/>
                <a:gd name="connsiteX382" fmla="*/ 92202 w 744135"/>
                <a:gd name="connsiteY382" fmla="*/ 1992725 h 2255329"/>
                <a:gd name="connsiteX383" fmla="*/ 94107 w 744135"/>
                <a:gd name="connsiteY383" fmla="*/ 1993297 h 2255329"/>
                <a:gd name="connsiteX384" fmla="*/ 98488 w 744135"/>
                <a:gd name="connsiteY384" fmla="*/ 1994916 h 2255329"/>
                <a:gd name="connsiteX385" fmla="*/ 103346 w 744135"/>
                <a:gd name="connsiteY385" fmla="*/ 1997012 h 2255329"/>
                <a:gd name="connsiteX386" fmla="*/ 110204 w 744135"/>
                <a:gd name="connsiteY386" fmla="*/ 2000250 h 2255329"/>
                <a:gd name="connsiteX387" fmla="*/ 135731 w 744135"/>
                <a:gd name="connsiteY387" fmla="*/ 2014061 h 2255329"/>
                <a:gd name="connsiteX388" fmla="*/ 168307 w 744135"/>
                <a:gd name="connsiteY388" fmla="*/ 2026158 h 2255329"/>
                <a:gd name="connsiteX389" fmla="*/ 191738 w 744135"/>
                <a:gd name="connsiteY389" fmla="*/ 1978628 h 2255329"/>
                <a:gd name="connsiteX390" fmla="*/ 198692 w 744135"/>
                <a:gd name="connsiteY390" fmla="*/ 1968246 h 2255329"/>
                <a:gd name="connsiteX391" fmla="*/ 200406 w 744135"/>
                <a:gd name="connsiteY391" fmla="*/ 1965674 h 2255329"/>
                <a:gd name="connsiteX392" fmla="*/ 201549 w 744135"/>
                <a:gd name="connsiteY392" fmla="*/ 1964341 h 2255329"/>
                <a:gd name="connsiteX393" fmla="*/ 203740 w 744135"/>
                <a:gd name="connsiteY393" fmla="*/ 1961579 h 2255329"/>
                <a:gd name="connsiteX394" fmla="*/ 205835 w 744135"/>
                <a:gd name="connsiteY394" fmla="*/ 1946434 h 2255329"/>
                <a:gd name="connsiteX395" fmla="*/ 215646 w 744135"/>
                <a:gd name="connsiteY395" fmla="*/ 1938814 h 2255329"/>
                <a:gd name="connsiteX396" fmla="*/ 214313 w 744135"/>
                <a:gd name="connsiteY396" fmla="*/ 1930146 h 2255329"/>
                <a:gd name="connsiteX397" fmla="*/ 314706 w 744135"/>
                <a:gd name="connsiteY397" fmla="*/ 1747457 h 2255329"/>
                <a:gd name="connsiteX398" fmla="*/ 358807 w 744135"/>
                <a:gd name="connsiteY398" fmla="*/ 1655159 h 2255329"/>
                <a:gd name="connsiteX399" fmla="*/ 357664 w 744135"/>
                <a:gd name="connsiteY399" fmla="*/ 1658874 h 2255329"/>
                <a:gd name="connsiteX400" fmla="*/ 374618 w 744135"/>
                <a:gd name="connsiteY400" fmla="*/ 1628680 h 2255329"/>
                <a:gd name="connsiteX401" fmla="*/ 361093 w 744135"/>
                <a:gd name="connsiteY401" fmla="*/ 1650016 h 2255329"/>
                <a:gd name="connsiteX402" fmla="*/ 369189 w 744135"/>
                <a:gd name="connsiteY402" fmla="*/ 1630871 h 2255329"/>
                <a:gd name="connsiteX403" fmla="*/ 432721 w 744135"/>
                <a:gd name="connsiteY403" fmla="*/ 1511141 h 2255329"/>
                <a:gd name="connsiteX404" fmla="*/ 455867 w 744135"/>
                <a:gd name="connsiteY404" fmla="*/ 1467803 h 2255329"/>
                <a:gd name="connsiteX405" fmla="*/ 455009 w 744135"/>
                <a:gd name="connsiteY405" fmla="*/ 1473708 h 2255329"/>
                <a:gd name="connsiteX406" fmla="*/ 485489 w 744135"/>
                <a:gd name="connsiteY406" fmla="*/ 1399985 h 2255329"/>
                <a:gd name="connsiteX407" fmla="*/ 496062 w 744135"/>
                <a:gd name="connsiteY407" fmla="*/ 1385697 h 2255329"/>
                <a:gd name="connsiteX408" fmla="*/ 495109 w 744135"/>
                <a:gd name="connsiteY408" fmla="*/ 1382173 h 2255329"/>
                <a:gd name="connsiteX409" fmla="*/ 507587 w 744135"/>
                <a:gd name="connsiteY409" fmla="*/ 1364075 h 2255329"/>
                <a:gd name="connsiteX410" fmla="*/ 510921 w 744135"/>
                <a:gd name="connsiteY410" fmla="*/ 1349788 h 2255329"/>
                <a:gd name="connsiteX411" fmla="*/ 513683 w 744135"/>
                <a:gd name="connsiteY411" fmla="*/ 1349788 h 2255329"/>
                <a:gd name="connsiteX412" fmla="*/ 543116 w 744135"/>
                <a:gd name="connsiteY412" fmla="*/ 1286161 h 2255329"/>
                <a:gd name="connsiteX413" fmla="*/ 548735 w 744135"/>
                <a:gd name="connsiteY413" fmla="*/ 1268063 h 2255329"/>
                <a:gd name="connsiteX414" fmla="*/ 554164 w 744135"/>
                <a:gd name="connsiteY414" fmla="*/ 1247870 h 2255329"/>
                <a:gd name="connsiteX415" fmla="*/ 566833 w 744135"/>
                <a:gd name="connsiteY415" fmla="*/ 1203674 h 2255329"/>
                <a:gd name="connsiteX416" fmla="*/ 586930 w 744135"/>
                <a:gd name="connsiteY416" fmla="*/ 1111282 h 2255329"/>
                <a:gd name="connsiteX417" fmla="*/ 590264 w 744135"/>
                <a:gd name="connsiteY417" fmla="*/ 1072420 h 2255329"/>
                <a:gd name="connsiteX418" fmla="*/ 594646 w 744135"/>
                <a:gd name="connsiteY418" fmla="*/ 1058513 h 2255329"/>
                <a:gd name="connsiteX419" fmla="*/ 595884 w 744135"/>
                <a:gd name="connsiteY419" fmla="*/ 1017651 h 2255329"/>
                <a:gd name="connsiteX420" fmla="*/ 596551 w 744135"/>
                <a:gd name="connsiteY420" fmla="*/ 1019175 h 2255329"/>
                <a:gd name="connsiteX421" fmla="*/ 596551 w 744135"/>
                <a:gd name="connsiteY421" fmla="*/ 979170 h 2255329"/>
                <a:gd name="connsiteX422" fmla="*/ 598646 w 744135"/>
                <a:gd name="connsiteY422" fmla="*/ 959168 h 2255329"/>
                <a:gd name="connsiteX423" fmla="*/ 601789 w 744135"/>
                <a:gd name="connsiteY423" fmla="*/ 954024 h 2255329"/>
                <a:gd name="connsiteX424" fmla="*/ 602171 w 744135"/>
                <a:gd name="connsiteY424" fmla="*/ 921830 h 2255329"/>
                <a:gd name="connsiteX425" fmla="*/ 602171 w 744135"/>
                <a:gd name="connsiteY425" fmla="*/ 913067 h 2255329"/>
                <a:gd name="connsiteX426" fmla="*/ 601694 w 744135"/>
                <a:gd name="connsiteY426" fmla="*/ 888016 h 2255329"/>
                <a:gd name="connsiteX427" fmla="*/ 599789 w 744135"/>
                <a:gd name="connsiteY427" fmla="*/ 848773 h 2255329"/>
                <a:gd name="connsiteX428" fmla="*/ 595313 w 744135"/>
                <a:gd name="connsiteY428" fmla="*/ 797528 h 2255329"/>
                <a:gd name="connsiteX429" fmla="*/ 575215 w 744135"/>
                <a:gd name="connsiteY429" fmla="*/ 667798 h 2255329"/>
                <a:gd name="connsiteX430" fmla="*/ 536162 w 744135"/>
                <a:gd name="connsiteY430" fmla="*/ 517208 h 2255329"/>
                <a:gd name="connsiteX431" fmla="*/ 413671 w 744135"/>
                <a:gd name="connsiteY431" fmla="*/ 221647 h 2255329"/>
                <a:gd name="connsiteX432" fmla="*/ 290798 w 744135"/>
                <a:gd name="connsiteY432" fmla="*/ 29623 h 2255329"/>
                <a:gd name="connsiteX433" fmla="*/ 275844 w 744135"/>
                <a:gd name="connsiteY433" fmla="*/ 19050 h 2255329"/>
                <a:gd name="connsiteX434" fmla="*/ 264033 w 744135"/>
                <a:gd name="connsiteY434" fmla="*/ 0 h 2255329"/>
                <a:gd name="connsiteX435" fmla="*/ 263462 w 744135"/>
                <a:gd name="connsiteY435" fmla="*/ 15335 h 2255329"/>
                <a:gd name="connsiteX436" fmla="*/ 256508 w 744135"/>
                <a:gd name="connsiteY436" fmla="*/ 6191 h 2255329"/>
                <a:gd name="connsiteX437" fmla="*/ 262700 w 744135"/>
                <a:gd name="connsiteY437" fmla="*/ 17336 h 2255329"/>
                <a:gd name="connsiteX438" fmla="*/ 268129 w 744135"/>
                <a:gd name="connsiteY438" fmla="*/ 17526 h 2255329"/>
                <a:gd name="connsiteX439" fmla="*/ 275082 w 744135"/>
                <a:gd name="connsiteY439" fmla="*/ 33909 h 2255329"/>
                <a:gd name="connsiteX440" fmla="*/ 297942 w 744135"/>
                <a:gd name="connsiteY440" fmla="*/ 60579 h 2255329"/>
                <a:gd name="connsiteX441" fmla="*/ 294704 w 744135"/>
                <a:gd name="connsiteY441" fmla="*/ 55816 h 2255329"/>
                <a:gd name="connsiteX442" fmla="*/ 298799 w 744135"/>
                <a:gd name="connsiteY442" fmla="*/ 69437 h 2255329"/>
                <a:gd name="connsiteX443" fmla="*/ 296894 w 744135"/>
                <a:gd name="connsiteY443" fmla="*/ 66294 h 2255329"/>
                <a:gd name="connsiteX444" fmla="*/ 302323 w 744135"/>
                <a:gd name="connsiteY444" fmla="*/ 79534 h 2255329"/>
                <a:gd name="connsiteX445" fmla="*/ 290798 w 744135"/>
                <a:gd name="connsiteY445" fmla="*/ 64199 h 2255329"/>
                <a:gd name="connsiteX446" fmla="*/ 297275 w 744135"/>
                <a:gd name="connsiteY446" fmla="*/ 71723 h 2255329"/>
                <a:gd name="connsiteX447" fmla="*/ 297561 w 744135"/>
                <a:gd name="connsiteY447" fmla="*/ 78867 h 2255329"/>
                <a:gd name="connsiteX448" fmla="*/ 306229 w 744135"/>
                <a:gd name="connsiteY448" fmla="*/ 93155 h 2255329"/>
                <a:gd name="connsiteX449" fmla="*/ 302323 w 744135"/>
                <a:gd name="connsiteY449" fmla="*/ 90488 h 2255329"/>
                <a:gd name="connsiteX450" fmla="*/ 314896 w 744135"/>
                <a:gd name="connsiteY450" fmla="*/ 107442 h 2255329"/>
                <a:gd name="connsiteX451" fmla="*/ 328898 w 744135"/>
                <a:gd name="connsiteY451" fmla="*/ 136874 h 2255329"/>
                <a:gd name="connsiteX452" fmla="*/ 325374 w 744135"/>
                <a:gd name="connsiteY452" fmla="*/ 137636 h 2255329"/>
                <a:gd name="connsiteX453" fmla="*/ 343376 w 744135"/>
                <a:gd name="connsiteY453" fmla="*/ 169831 h 2255329"/>
                <a:gd name="connsiteX454" fmla="*/ 340233 w 744135"/>
                <a:gd name="connsiteY454" fmla="*/ 166878 h 2255329"/>
                <a:gd name="connsiteX455" fmla="*/ 348425 w 744135"/>
                <a:gd name="connsiteY455" fmla="*/ 179642 h 2255329"/>
                <a:gd name="connsiteX456" fmla="*/ 357759 w 744135"/>
                <a:gd name="connsiteY456" fmla="*/ 204692 h 2255329"/>
                <a:gd name="connsiteX457" fmla="*/ 375190 w 744135"/>
                <a:gd name="connsiteY457" fmla="*/ 233839 h 2255329"/>
                <a:gd name="connsiteX458" fmla="*/ 369094 w 744135"/>
                <a:gd name="connsiteY458" fmla="*/ 227743 h 2255329"/>
                <a:gd name="connsiteX459" fmla="*/ 380524 w 744135"/>
                <a:gd name="connsiteY459" fmla="*/ 249079 h 2255329"/>
                <a:gd name="connsiteX460" fmla="*/ 371856 w 744135"/>
                <a:gd name="connsiteY460" fmla="*/ 238030 h 2255329"/>
                <a:gd name="connsiteX461" fmla="*/ 427101 w 744135"/>
                <a:gd name="connsiteY461" fmla="*/ 388334 h 2255329"/>
                <a:gd name="connsiteX462" fmla="*/ 419576 w 744135"/>
                <a:gd name="connsiteY462" fmla="*/ 378524 h 2255329"/>
                <a:gd name="connsiteX463" fmla="*/ 449294 w 744135"/>
                <a:gd name="connsiteY463" fmla="*/ 470726 h 2255329"/>
                <a:gd name="connsiteX464" fmla="*/ 451485 w 744135"/>
                <a:gd name="connsiteY464" fmla="*/ 470726 h 2255329"/>
                <a:gd name="connsiteX465" fmla="*/ 494729 w 744135"/>
                <a:gd name="connsiteY465" fmla="*/ 633984 h 2255329"/>
                <a:gd name="connsiteX466" fmla="*/ 494729 w 744135"/>
                <a:gd name="connsiteY466" fmla="*/ 627031 h 2255329"/>
                <a:gd name="connsiteX467" fmla="*/ 504444 w 744135"/>
                <a:gd name="connsiteY467" fmla="*/ 655511 h 2255329"/>
                <a:gd name="connsiteX468" fmla="*/ 503206 w 744135"/>
                <a:gd name="connsiteY468" fmla="*/ 665798 h 2255329"/>
                <a:gd name="connsiteX469" fmla="*/ 503777 w 744135"/>
                <a:gd name="connsiteY469" fmla="*/ 657130 h 2255329"/>
                <a:gd name="connsiteX470" fmla="*/ 506825 w 744135"/>
                <a:gd name="connsiteY470" fmla="*/ 677799 h 2255329"/>
                <a:gd name="connsiteX471" fmla="*/ 510350 w 744135"/>
                <a:gd name="connsiteY471" fmla="*/ 702564 h 2255329"/>
                <a:gd name="connsiteX472" fmla="*/ 514921 w 744135"/>
                <a:gd name="connsiteY472" fmla="*/ 730472 h 2255329"/>
                <a:gd name="connsiteX473" fmla="*/ 519017 w 744135"/>
                <a:gd name="connsiteY473" fmla="*/ 760762 h 2255329"/>
                <a:gd name="connsiteX474" fmla="*/ 523208 w 744135"/>
                <a:gd name="connsiteY474" fmla="*/ 792480 h 2255329"/>
                <a:gd name="connsiteX475" fmla="*/ 526256 w 744135"/>
                <a:gd name="connsiteY475" fmla="*/ 824865 h 2255329"/>
                <a:gd name="connsiteX476" fmla="*/ 529590 w 744135"/>
                <a:gd name="connsiteY476" fmla="*/ 887825 h 2255329"/>
                <a:gd name="connsiteX477" fmla="*/ 524161 w 744135"/>
                <a:gd name="connsiteY477" fmla="*/ 1053275 h 2255329"/>
                <a:gd name="connsiteX478" fmla="*/ 521780 w 744135"/>
                <a:gd name="connsiteY478" fmla="*/ 1074039 h 2255329"/>
                <a:gd name="connsiteX479" fmla="*/ 518160 w 744135"/>
                <a:gd name="connsiteY479" fmla="*/ 1094518 h 2255329"/>
                <a:gd name="connsiteX480" fmla="*/ 510826 w 744135"/>
                <a:gd name="connsiteY480" fmla="*/ 1135094 h 2255329"/>
                <a:gd name="connsiteX481" fmla="*/ 491109 w 744135"/>
                <a:gd name="connsiteY481" fmla="*/ 1213009 h 2255329"/>
                <a:gd name="connsiteX482" fmla="*/ 493871 w 744135"/>
                <a:gd name="connsiteY482" fmla="*/ 1216819 h 2255329"/>
                <a:gd name="connsiteX483" fmla="*/ 476631 w 744135"/>
                <a:gd name="connsiteY483" fmla="*/ 1258729 h 2255329"/>
                <a:gd name="connsiteX484" fmla="*/ 459200 w 744135"/>
                <a:gd name="connsiteY484" fmla="*/ 1300925 h 2255329"/>
                <a:gd name="connsiteX485" fmla="*/ 382334 w 744135"/>
                <a:gd name="connsiteY485" fmla="*/ 1460373 h 2255329"/>
                <a:gd name="connsiteX486" fmla="*/ 379667 w 744135"/>
                <a:gd name="connsiteY486" fmla="*/ 1460373 h 2255329"/>
                <a:gd name="connsiteX487" fmla="*/ 371094 w 744135"/>
                <a:gd name="connsiteY487" fmla="*/ 1478947 h 2255329"/>
                <a:gd name="connsiteX488" fmla="*/ 370618 w 744135"/>
                <a:gd name="connsiteY488" fmla="*/ 1478471 h 2255329"/>
                <a:gd name="connsiteX489" fmla="*/ 343186 w 744135"/>
                <a:gd name="connsiteY489" fmla="*/ 1532954 h 2255329"/>
                <a:gd name="connsiteX490" fmla="*/ 345281 w 744135"/>
                <a:gd name="connsiteY490" fmla="*/ 1534954 h 2255329"/>
                <a:gd name="connsiteX491" fmla="*/ 335661 w 744135"/>
                <a:gd name="connsiteY491" fmla="*/ 1552575 h 2255329"/>
                <a:gd name="connsiteX492" fmla="*/ 334613 w 744135"/>
                <a:gd name="connsiteY492" fmla="*/ 1551623 h 2255329"/>
                <a:gd name="connsiteX493" fmla="*/ 329851 w 744135"/>
                <a:gd name="connsiteY493" fmla="*/ 1566672 h 2255329"/>
                <a:gd name="connsiteX494" fmla="*/ 306134 w 744135"/>
                <a:gd name="connsiteY494" fmla="*/ 1607534 h 2255329"/>
                <a:gd name="connsiteX495" fmla="*/ 274034 w 744135"/>
                <a:gd name="connsiteY495" fmla="*/ 1674685 h 2255329"/>
                <a:gd name="connsiteX496" fmla="*/ 245269 w 744135"/>
                <a:gd name="connsiteY496" fmla="*/ 1722977 h 2255329"/>
                <a:gd name="connsiteX497" fmla="*/ 180213 w 744135"/>
                <a:gd name="connsiteY497" fmla="*/ 1851470 h 2255329"/>
                <a:gd name="connsiteX498" fmla="*/ 183451 w 744135"/>
                <a:gd name="connsiteY498" fmla="*/ 1852136 h 2255329"/>
                <a:gd name="connsiteX499" fmla="*/ 177737 w 744135"/>
                <a:gd name="connsiteY499" fmla="*/ 1863757 h 2255329"/>
                <a:gd name="connsiteX500" fmla="*/ 176689 w 744135"/>
                <a:gd name="connsiteY500" fmla="*/ 1862804 h 2255329"/>
                <a:gd name="connsiteX501" fmla="*/ 157448 w 744135"/>
                <a:gd name="connsiteY501" fmla="*/ 1898142 h 2255329"/>
                <a:gd name="connsiteX502" fmla="*/ 165354 w 744135"/>
                <a:gd name="connsiteY502" fmla="*/ 1883759 h 2255329"/>
                <a:gd name="connsiteX503" fmla="*/ 161734 w 744135"/>
                <a:gd name="connsiteY503" fmla="*/ 1897475 h 2255329"/>
                <a:gd name="connsiteX504" fmla="*/ 161258 w 744135"/>
                <a:gd name="connsiteY504" fmla="*/ 1896904 h 2255329"/>
                <a:gd name="connsiteX505" fmla="*/ 158305 w 744135"/>
                <a:gd name="connsiteY505" fmla="*/ 1906334 h 2255329"/>
                <a:gd name="connsiteX506" fmla="*/ 147923 w 744135"/>
                <a:gd name="connsiteY506" fmla="*/ 1913477 h 2255329"/>
                <a:gd name="connsiteX507" fmla="*/ 140779 w 744135"/>
                <a:gd name="connsiteY507" fmla="*/ 1928241 h 2255329"/>
                <a:gd name="connsiteX508" fmla="*/ 139160 w 744135"/>
                <a:gd name="connsiteY508" fmla="*/ 1931765 h 2255329"/>
                <a:gd name="connsiteX509" fmla="*/ 138303 w 744135"/>
                <a:gd name="connsiteY509" fmla="*/ 1933480 h 2255329"/>
                <a:gd name="connsiteX510" fmla="*/ 137922 w 744135"/>
                <a:gd name="connsiteY510" fmla="*/ 1934337 h 2255329"/>
                <a:gd name="connsiteX511" fmla="*/ 137922 w 744135"/>
                <a:gd name="connsiteY511" fmla="*/ 1934337 h 2255329"/>
                <a:gd name="connsiteX512" fmla="*/ 137922 w 744135"/>
                <a:gd name="connsiteY512" fmla="*/ 1935194 h 2255329"/>
                <a:gd name="connsiteX513" fmla="*/ 137446 w 744135"/>
                <a:gd name="connsiteY513" fmla="*/ 1939671 h 2255329"/>
                <a:gd name="connsiteX514" fmla="*/ 134112 w 744135"/>
                <a:gd name="connsiteY514" fmla="*/ 1939290 h 2255329"/>
                <a:gd name="connsiteX515" fmla="*/ 133064 w 744135"/>
                <a:gd name="connsiteY515" fmla="*/ 1939004 h 2255329"/>
                <a:gd name="connsiteX516" fmla="*/ 132493 w 744135"/>
                <a:gd name="connsiteY516" fmla="*/ 1938814 h 2255329"/>
                <a:gd name="connsiteX517" fmla="*/ 130492 w 744135"/>
                <a:gd name="connsiteY517" fmla="*/ 1937957 h 2255329"/>
                <a:gd name="connsiteX518" fmla="*/ 115729 w 744135"/>
                <a:gd name="connsiteY518" fmla="*/ 1931194 h 2255329"/>
                <a:gd name="connsiteX519" fmla="*/ 76867 w 744135"/>
                <a:gd name="connsiteY519" fmla="*/ 1909477 h 2255329"/>
                <a:gd name="connsiteX520" fmla="*/ 61627 w 744135"/>
                <a:gd name="connsiteY520" fmla="*/ 1905953 h 2255329"/>
                <a:gd name="connsiteX521" fmla="*/ 65627 w 744135"/>
                <a:gd name="connsiteY521" fmla="*/ 1912239 h 2255329"/>
                <a:gd name="connsiteX522" fmla="*/ 38767 w 744135"/>
                <a:gd name="connsiteY522" fmla="*/ 1899666 h 2255329"/>
                <a:gd name="connsiteX523" fmla="*/ 36385 w 744135"/>
                <a:gd name="connsiteY523" fmla="*/ 1894999 h 2255329"/>
                <a:gd name="connsiteX524" fmla="*/ 6858 w 744135"/>
                <a:gd name="connsiteY524" fmla="*/ 1882235 h 2255329"/>
                <a:gd name="connsiteX525" fmla="*/ 12478 w 744135"/>
                <a:gd name="connsiteY525" fmla="*/ 1883283 h 2255329"/>
                <a:gd name="connsiteX526" fmla="*/ 0 w 744135"/>
                <a:gd name="connsiteY526" fmla="*/ 1878235 h 2255329"/>
                <a:gd name="connsiteX527" fmla="*/ 8668 w 744135"/>
                <a:gd name="connsiteY527" fmla="*/ 1961674 h 2255329"/>
                <a:gd name="connsiteX528" fmla="*/ 12478 w 744135"/>
                <a:gd name="connsiteY528" fmla="*/ 2001869 h 2255329"/>
                <a:gd name="connsiteX529" fmla="*/ 13430 w 744135"/>
                <a:gd name="connsiteY529" fmla="*/ 2010156 h 2255329"/>
                <a:gd name="connsiteX530" fmla="*/ 14192 w 744135"/>
                <a:gd name="connsiteY530" fmla="*/ 2015490 h 2255329"/>
                <a:gd name="connsiteX531" fmla="*/ 16097 w 744135"/>
                <a:gd name="connsiteY531" fmla="*/ 2026349 h 2255329"/>
                <a:gd name="connsiteX532" fmla="*/ 17145 w 744135"/>
                <a:gd name="connsiteY532" fmla="*/ 2015776 h 2255329"/>
                <a:gd name="connsiteX533" fmla="*/ 23146 w 744135"/>
                <a:gd name="connsiteY533" fmla="*/ 2074355 h 2255329"/>
                <a:gd name="connsiteX534" fmla="*/ 20098 w 744135"/>
                <a:gd name="connsiteY534" fmla="*/ 2068449 h 2255329"/>
                <a:gd name="connsiteX535" fmla="*/ 25241 w 744135"/>
                <a:gd name="connsiteY535" fmla="*/ 2098167 h 2255329"/>
                <a:gd name="connsiteX536" fmla="*/ 19336 w 744135"/>
                <a:gd name="connsiteY536" fmla="*/ 2077307 h 2255329"/>
                <a:gd name="connsiteX537" fmla="*/ 25813 w 744135"/>
                <a:gd name="connsiteY537" fmla="*/ 2107216 h 2255329"/>
                <a:gd name="connsiteX538" fmla="*/ 26289 w 744135"/>
                <a:gd name="connsiteY538" fmla="*/ 2132457 h 2255329"/>
                <a:gd name="connsiteX539" fmla="*/ 28861 w 744135"/>
                <a:gd name="connsiteY539" fmla="*/ 2127504 h 2255329"/>
                <a:gd name="connsiteX540" fmla="*/ 29623 w 744135"/>
                <a:gd name="connsiteY540" fmla="*/ 2142554 h 2255329"/>
                <a:gd name="connsiteX541" fmla="*/ 30861 w 744135"/>
                <a:gd name="connsiteY541" fmla="*/ 2155889 h 2255329"/>
                <a:gd name="connsiteX542" fmla="*/ 32575 w 744135"/>
                <a:gd name="connsiteY542" fmla="*/ 2172557 h 2255329"/>
                <a:gd name="connsiteX543" fmla="*/ 39814 w 744135"/>
                <a:gd name="connsiteY543" fmla="*/ 2239613 h 2255329"/>
                <a:gd name="connsiteX544" fmla="*/ 37909 w 744135"/>
                <a:gd name="connsiteY544" fmla="*/ 2241328 h 2255329"/>
                <a:gd name="connsiteX545" fmla="*/ 40576 w 744135"/>
                <a:gd name="connsiteY545" fmla="*/ 2255330 h 2255329"/>
                <a:gd name="connsiteX546" fmla="*/ 95155 w 744135"/>
                <a:gd name="connsiteY546" fmla="*/ 2230946 h 225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</a:cxnLst>
              <a:rect l="l" t="t" r="r" b="b"/>
              <a:pathLst>
                <a:path w="744135" h="2255329">
                  <a:moveTo>
                    <a:pt x="96298" y="2231041"/>
                  </a:moveTo>
                  <a:cubicBezTo>
                    <a:pt x="110680" y="2223611"/>
                    <a:pt x="125635" y="2215801"/>
                    <a:pt x="140970" y="2207895"/>
                  </a:cubicBezTo>
                  <a:cubicBezTo>
                    <a:pt x="148590" y="2203799"/>
                    <a:pt x="156496" y="2199608"/>
                    <a:pt x="164497" y="2195227"/>
                  </a:cubicBezTo>
                  <a:cubicBezTo>
                    <a:pt x="180308" y="2186654"/>
                    <a:pt x="196691" y="2177891"/>
                    <a:pt x="213074" y="2169033"/>
                  </a:cubicBezTo>
                  <a:cubicBezTo>
                    <a:pt x="229457" y="2160365"/>
                    <a:pt x="245935" y="2151602"/>
                    <a:pt x="261747" y="2143220"/>
                  </a:cubicBezTo>
                  <a:cubicBezTo>
                    <a:pt x="275654" y="2136172"/>
                    <a:pt x="289274" y="2129219"/>
                    <a:pt x="302514" y="2122456"/>
                  </a:cubicBezTo>
                  <a:cubicBezTo>
                    <a:pt x="317183" y="2115122"/>
                    <a:pt x="331470" y="2107978"/>
                    <a:pt x="345186" y="2101025"/>
                  </a:cubicBezTo>
                  <a:cubicBezTo>
                    <a:pt x="350901" y="2096834"/>
                    <a:pt x="357950" y="2092357"/>
                    <a:pt x="366141" y="2087594"/>
                  </a:cubicBezTo>
                  <a:cubicBezTo>
                    <a:pt x="353949" y="2078546"/>
                    <a:pt x="341567" y="2068925"/>
                    <a:pt x="328898" y="2059019"/>
                  </a:cubicBezTo>
                  <a:cubicBezTo>
                    <a:pt x="322612" y="2054066"/>
                    <a:pt x="316230" y="2049018"/>
                    <a:pt x="309753" y="2043970"/>
                  </a:cubicBezTo>
                  <a:lnTo>
                    <a:pt x="300133" y="2036350"/>
                  </a:lnTo>
                  <a:lnTo>
                    <a:pt x="295846" y="2033016"/>
                  </a:lnTo>
                  <a:lnTo>
                    <a:pt x="295370" y="2032730"/>
                  </a:lnTo>
                  <a:cubicBezTo>
                    <a:pt x="296418" y="2031492"/>
                    <a:pt x="297466" y="2030254"/>
                    <a:pt x="298609" y="2029111"/>
                  </a:cubicBezTo>
                  <a:cubicBezTo>
                    <a:pt x="297847" y="2029111"/>
                    <a:pt x="296894" y="2029111"/>
                    <a:pt x="295846" y="2028825"/>
                  </a:cubicBezTo>
                  <a:cubicBezTo>
                    <a:pt x="296989" y="2027873"/>
                    <a:pt x="297656" y="2029111"/>
                    <a:pt x="298799" y="2027682"/>
                  </a:cubicBezTo>
                  <a:cubicBezTo>
                    <a:pt x="297656" y="2028063"/>
                    <a:pt x="296418" y="2028349"/>
                    <a:pt x="294989" y="2028444"/>
                  </a:cubicBezTo>
                  <a:cubicBezTo>
                    <a:pt x="295751" y="2028158"/>
                    <a:pt x="295466" y="2027587"/>
                    <a:pt x="295656" y="2027110"/>
                  </a:cubicBezTo>
                  <a:cubicBezTo>
                    <a:pt x="297180" y="2026158"/>
                    <a:pt x="297847" y="2026444"/>
                    <a:pt x="300323" y="2026730"/>
                  </a:cubicBezTo>
                  <a:lnTo>
                    <a:pt x="300609" y="2026444"/>
                  </a:lnTo>
                  <a:lnTo>
                    <a:pt x="318706" y="2004822"/>
                  </a:lnTo>
                  <a:cubicBezTo>
                    <a:pt x="328231" y="1993297"/>
                    <a:pt x="321183" y="1995488"/>
                    <a:pt x="332422" y="1983296"/>
                  </a:cubicBezTo>
                  <a:cubicBezTo>
                    <a:pt x="335661" y="1981581"/>
                    <a:pt x="329470" y="1988534"/>
                    <a:pt x="331660" y="1988630"/>
                  </a:cubicBezTo>
                  <a:cubicBezTo>
                    <a:pt x="365379" y="1951863"/>
                    <a:pt x="359569" y="1937671"/>
                    <a:pt x="388620" y="1901952"/>
                  </a:cubicBezTo>
                  <a:lnTo>
                    <a:pt x="386810" y="1905476"/>
                  </a:lnTo>
                  <a:cubicBezTo>
                    <a:pt x="390430" y="1898428"/>
                    <a:pt x="399193" y="1886331"/>
                    <a:pt x="398717" y="1885760"/>
                  </a:cubicBezTo>
                  <a:cubicBezTo>
                    <a:pt x="391287" y="1887664"/>
                    <a:pt x="396050" y="1894046"/>
                    <a:pt x="385477" y="1903762"/>
                  </a:cubicBezTo>
                  <a:cubicBezTo>
                    <a:pt x="382905" y="1900333"/>
                    <a:pt x="393859" y="1888236"/>
                    <a:pt x="390811" y="1887188"/>
                  </a:cubicBezTo>
                  <a:cubicBezTo>
                    <a:pt x="398335" y="1879283"/>
                    <a:pt x="400050" y="1872806"/>
                    <a:pt x="405193" y="1864900"/>
                  </a:cubicBezTo>
                  <a:cubicBezTo>
                    <a:pt x="416528" y="1853279"/>
                    <a:pt x="427863" y="1833277"/>
                    <a:pt x="437197" y="1824990"/>
                  </a:cubicBezTo>
                  <a:cubicBezTo>
                    <a:pt x="440436" y="1817751"/>
                    <a:pt x="441960" y="1808226"/>
                    <a:pt x="450818" y="1794034"/>
                  </a:cubicBezTo>
                  <a:cubicBezTo>
                    <a:pt x="460058" y="1785652"/>
                    <a:pt x="451866" y="1798130"/>
                    <a:pt x="461772" y="1784890"/>
                  </a:cubicBezTo>
                  <a:lnTo>
                    <a:pt x="461200" y="1781366"/>
                  </a:lnTo>
                  <a:cubicBezTo>
                    <a:pt x="468630" y="1770126"/>
                    <a:pt x="468059" y="1772317"/>
                    <a:pt x="468821" y="1773269"/>
                  </a:cubicBezTo>
                  <a:cubicBezTo>
                    <a:pt x="476536" y="1761077"/>
                    <a:pt x="472440" y="1761458"/>
                    <a:pt x="483108" y="1746790"/>
                  </a:cubicBezTo>
                  <a:lnTo>
                    <a:pt x="479870" y="1756601"/>
                  </a:lnTo>
                  <a:cubicBezTo>
                    <a:pt x="485966" y="1744694"/>
                    <a:pt x="489204" y="1740313"/>
                    <a:pt x="498920" y="1724406"/>
                  </a:cubicBezTo>
                  <a:cubicBezTo>
                    <a:pt x="499967" y="1725454"/>
                    <a:pt x="496062" y="1731835"/>
                    <a:pt x="492823" y="1736312"/>
                  </a:cubicBezTo>
                  <a:cubicBezTo>
                    <a:pt x="501110" y="1729454"/>
                    <a:pt x="500348" y="1720596"/>
                    <a:pt x="503396" y="1716119"/>
                  </a:cubicBezTo>
                  <a:cubicBezTo>
                    <a:pt x="501682" y="1716977"/>
                    <a:pt x="494824" y="1727835"/>
                    <a:pt x="495967" y="1721168"/>
                  </a:cubicBezTo>
                  <a:cubicBezTo>
                    <a:pt x="501015" y="1713452"/>
                    <a:pt x="503015" y="1702594"/>
                    <a:pt x="508825" y="1698308"/>
                  </a:cubicBezTo>
                  <a:lnTo>
                    <a:pt x="505777" y="1708214"/>
                  </a:lnTo>
                  <a:cubicBezTo>
                    <a:pt x="513874" y="1690688"/>
                    <a:pt x="508349" y="1697831"/>
                    <a:pt x="520065" y="1679067"/>
                  </a:cubicBezTo>
                  <a:cubicBezTo>
                    <a:pt x="519684" y="1680210"/>
                    <a:pt x="520446" y="1680020"/>
                    <a:pt x="520637" y="1680686"/>
                  </a:cubicBezTo>
                  <a:cubicBezTo>
                    <a:pt x="524923" y="1667066"/>
                    <a:pt x="535972" y="1652302"/>
                    <a:pt x="545973" y="1634204"/>
                  </a:cubicBezTo>
                  <a:lnTo>
                    <a:pt x="544735" y="1638014"/>
                  </a:lnTo>
                  <a:cubicBezTo>
                    <a:pt x="547878" y="1630204"/>
                    <a:pt x="548068" y="1625156"/>
                    <a:pt x="550355" y="1621250"/>
                  </a:cubicBezTo>
                  <a:cubicBezTo>
                    <a:pt x="543687" y="1631061"/>
                    <a:pt x="544544" y="1627918"/>
                    <a:pt x="542068" y="1627727"/>
                  </a:cubicBezTo>
                  <a:cubicBezTo>
                    <a:pt x="552736" y="1615726"/>
                    <a:pt x="549116" y="1604677"/>
                    <a:pt x="562356" y="1583055"/>
                  </a:cubicBezTo>
                  <a:cubicBezTo>
                    <a:pt x="563404" y="1584008"/>
                    <a:pt x="562166" y="1590199"/>
                    <a:pt x="557784" y="1595819"/>
                  </a:cubicBezTo>
                  <a:cubicBezTo>
                    <a:pt x="557593" y="1605439"/>
                    <a:pt x="560070" y="1607915"/>
                    <a:pt x="554641" y="1622584"/>
                  </a:cubicBezTo>
                  <a:cubicBezTo>
                    <a:pt x="558260" y="1613630"/>
                    <a:pt x="563023" y="1603248"/>
                    <a:pt x="563404" y="1606201"/>
                  </a:cubicBezTo>
                  <a:lnTo>
                    <a:pt x="561404" y="1601819"/>
                  </a:lnTo>
                  <a:cubicBezTo>
                    <a:pt x="563880" y="1596581"/>
                    <a:pt x="566166" y="1592485"/>
                    <a:pt x="568166" y="1588580"/>
                  </a:cubicBezTo>
                  <a:cubicBezTo>
                    <a:pt x="567118" y="1585246"/>
                    <a:pt x="559403" y="1597343"/>
                    <a:pt x="564071" y="1584579"/>
                  </a:cubicBezTo>
                  <a:cubicBezTo>
                    <a:pt x="569785" y="1570387"/>
                    <a:pt x="571119" y="1579055"/>
                    <a:pt x="570643" y="1576197"/>
                  </a:cubicBezTo>
                  <a:cubicBezTo>
                    <a:pt x="578453" y="1556671"/>
                    <a:pt x="570738" y="1566577"/>
                    <a:pt x="580549" y="1548956"/>
                  </a:cubicBezTo>
                  <a:cubicBezTo>
                    <a:pt x="579977" y="1550956"/>
                    <a:pt x="578834" y="1554766"/>
                    <a:pt x="577787" y="1556195"/>
                  </a:cubicBezTo>
                  <a:cubicBezTo>
                    <a:pt x="585502" y="1543812"/>
                    <a:pt x="592169" y="1523714"/>
                    <a:pt x="598075" y="1521714"/>
                  </a:cubicBezTo>
                  <a:cubicBezTo>
                    <a:pt x="598075" y="1524095"/>
                    <a:pt x="599218" y="1525048"/>
                    <a:pt x="596551" y="1529906"/>
                  </a:cubicBezTo>
                  <a:lnTo>
                    <a:pt x="595979" y="1529429"/>
                  </a:lnTo>
                  <a:cubicBezTo>
                    <a:pt x="592455" y="1545336"/>
                    <a:pt x="600647" y="1516952"/>
                    <a:pt x="602361" y="1523143"/>
                  </a:cubicBezTo>
                  <a:cubicBezTo>
                    <a:pt x="599599" y="1523143"/>
                    <a:pt x="608647" y="1504855"/>
                    <a:pt x="612553" y="1496473"/>
                  </a:cubicBezTo>
                  <a:lnTo>
                    <a:pt x="608838" y="1497997"/>
                  </a:lnTo>
                  <a:cubicBezTo>
                    <a:pt x="613220" y="1466564"/>
                    <a:pt x="613220" y="1501712"/>
                    <a:pt x="624173" y="1473422"/>
                  </a:cubicBezTo>
                  <a:cubicBezTo>
                    <a:pt x="629698" y="1454944"/>
                    <a:pt x="620744" y="1479899"/>
                    <a:pt x="623411" y="1468184"/>
                  </a:cubicBezTo>
                  <a:cubicBezTo>
                    <a:pt x="628650" y="1456277"/>
                    <a:pt x="632841" y="1452753"/>
                    <a:pt x="638747" y="1434656"/>
                  </a:cubicBezTo>
                  <a:cubicBezTo>
                    <a:pt x="641604" y="1430084"/>
                    <a:pt x="646843" y="1420559"/>
                    <a:pt x="650081" y="1420749"/>
                  </a:cubicBezTo>
                  <a:cubicBezTo>
                    <a:pt x="653129" y="1409510"/>
                    <a:pt x="663607" y="1388174"/>
                    <a:pt x="662845" y="1380935"/>
                  </a:cubicBezTo>
                  <a:cubicBezTo>
                    <a:pt x="653891" y="1398746"/>
                    <a:pt x="659416" y="1400747"/>
                    <a:pt x="647414" y="1420939"/>
                  </a:cubicBezTo>
                  <a:lnTo>
                    <a:pt x="646843" y="1413796"/>
                  </a:lnTo>
                  <a:cubicBezTo>
                    <a:pt x="652843" y="1398937"/>
                    <a:pt x="657892" y="1379030"/>
                    <a:pt x="662654" y="1369028"/>
                  </a:cubicBezTo>
                  <a:cubicBezTo>
                    <a:pt x="661321" y="1370933"/>
                    <a:pt x="660273" y="1371600"/>
                    <a:pt x="660178" y="1370076"/>
                  </a:cubicBezTo>
                  <a:cubicBezTo>
                    <a:pt x="666559" y="1348169"/>
                    <a:pt x="665417" y="1340930"/>
                    <a:pt x="673132" y="1320165"/>
                  </a:cubicBezTo>
                  <a:cubicBezTo>
                    <a:pt x="676751" y="1318260"/>
                    <a:pt x="672274" y="1330452"/>
                    <a:pt x="669608" y="1339501"/>
                  </a:cubicBezTo>
                  <a:cubicBezTo>
                    <a:pt x="676180" y="1326642"/>
                    <a:pt x="674465" y="1325404"/>
                    <a:pt x="681609" y="1304354"/>
                  </a:cubicBezTo>
                  <a:cubicBezTo>
                    <a:pt x="684276" y="1303973"/>
                    <a:pt x="677228" y="1318641"/>
                    <a:pt x="678752" y="1321784"/>
                  </a:cubicBezTo>
                  <a:lnTo>
                    <a:pt x="685038" y="1297972"/>
                  </a:lnTo>
                  <a:cubicBezTo>
                    <a:pt x="685038" y="1297972"/>
                    <a:pt x="685324" y="1297972"/>
                    <a:pt x="685514" y="1298067"/>
                  </a:cubicBezTo>
                  <a:cubicBezTo>
                    <a:pt x="682657" y="1293590"/>
                    <a:pt x="691134" y="1280160"/>
                    <a:pt x="693801" y="1265301"/>
                  </a:cubicBezTo>
                  <a:cubicBezTo>
                    <a:pt x="703231" y="1230916"/>
                    <a:pt x="698373" y="1224153"/>
                    <a:pt x="699992" y="1204436"/>
                  </a:cubicBezTo>
                  <a:cubicBezTo>
                    <a:pt x="702183" y="1199483"/>
                    <a:pt x="703516" y="1198245"/>
                    <a:pt x="703993" y="1200626"/>
                  </a:cubicBezTo>
                  <a:cubicBezTo>
                    <a:pt x="700469" y="1208723"/>
                    <a:pt x="701993" y="1207484"/>
                    <a:pt x="702373" y="1210723"/>
                  </a:cubicBezTo>
                  <a:cubicBezTo>
                    <a:pt x="704755" y="1199007"/>
                    <a:pt x="711803" y="1185863"/>
                    <a:pt x="712089" y="1192816"/>
                  </a:cubicBezTo>
                  <a:cubicBezTo>
                    <a:pt x="714851" y="1173861"/>
                    <a:pt x="708565" y="1199102"/>
                    <a:pt x="709708" y="1187387"/>
                  </a:cubicBezTo>
                  <a:cubicBezTo>
                    <a:pt x="711518" y="1178909"/>
                    <a:pt x="713613" y="1170432"/>
                    <a:pt x="715232" y="1161860"/>
                  </a:cubicBezTo>
                  <a:cubicBezTo>
                    <a:pt x="712661" y="1164527"/>
                    <a:pt x="710470" y="1173480"/>
                    <a:pt x="711422" y="1159859"/>
                  </a:cubicBezTo>
                  <a:cubicBezTo>
                    <a:pt x="712851" y="1148525"/>
                    <a:pt x="714280" y="1143191"/>
                    <a:pt x="716947" y="1128617"/>
                  </a:cubicBezTo>
                  <a:cubicBezTo>
                    <a:pt x="717613" y="1130903"/>
                    <a:pt x="720852" y="1124522"/>
                    <a:pt x="718756" y="1135475"/>
                  </a:cubicBezTo>
                  <a:cubicBezTo>
                    <a:pt x="720947" y="1128522"/>
                    <a:pt x="722757" y="1117378"/>
                    <a:pt x="721328" y="1112806"/>
                  </a:cubicBezTo>
                  <a:cubicBezTo>
                    <a:pt x="717042" y="1128617"/>
                    <a:pt x="723424" y="1086136"/>
                    <a:pt x="718471" y="1097661"/>
                  </a:cubicBezTo>
                  <a:lnTo>
                    <a:pt x="722662" y="1081850"/>
                  </a:lnTo>
                  <a:cubicBezTo>
                    <a:pt x="722186" y="1085564"/>
                    <a:pt x="723424" y="1086136"/>
                    <a:pt x="722186" y="1091470"/>
                  </a:cubicBezTo>
                  <a:cubicBezTo>
                    <a:pt x="726091" y="1087374"/>
                    <a:pt x="723138" y="1078135"/>
                    <a:pt x="723424" y="1072515"/>
                  </a:cubicBezTo>
                  <a:cubicBezTo>
                    <a:pt x="724662" y="1066895"/>
                    <a:pt x="726662" y="1052132"/>
                    <a:pt x="727996" y="1050989"/>
                  </a:cubicBezTo>
                  <a:cubicBezTo>
                    <a:pt x="727805" y="1045750"/>
                    <a:pt x="729615" y="1033272"/>
                    <a:pt x="731330" y="1031081"/>
                  </a:cubicBezTo>
                  <a:cubicBezTo>
                    <a:pt x="731330" y="1023366"/>
                    <a:pt x="729329" y="1030319"/>
                    <a:pt x="728472" y="1027938"/>
                  </a:cubicBezTo>
                  <a:lnTo>
                    <a:pt x="730853" y="1002030"/>
                  </a:lnTo>
                  <a:cubicBezTo>
                    <a:pt x="732758" y="1000792"/>
                    <a:pt x="737711" y="998887"/>
                    <a:pt x="738092" y="1002887"/>
                  </a:cubicBezTo>
                  <a:cubicBezTo>
                    <a:pt x="737140" y="992886"/>
                    <a:pt x="733139" y="998982"/>
                    <a:pt x="734092" y="984123"/>
                  </a:cubicBezTo>
                  <a:cubicBezTo>
                    <a:pt x="737045" y="992886"/>
                    <a:pt x="737616" y="964502"/>
                    <a:pt x="741045" y="977075"/>
                  </a:cubicBezTo>
                  <a:cubicBezTo>
                    <a:pt x="742474" y="972884"/>
                    <a:pt x="743522" y="964597"/>
                    <a:pt x="743998" y="955643"/>
                  </a:cubicBezTo>
                  <a:cubicBezTo>
                    <a:pt x="744283" y="946690"/>
                    <a:pt x="744093" y="937165"/>
                    <a:pt x="743712" y="930402"/>
                  </a:cubicBezTo>
                  <a:cubicBezTo>
                    <a:pt x="741140" y="922020"/>
                    <a:pt x="741997" y="944975"/>
                    <a:pt x="739330" y="944118"/>
                  </a:cubicBezTo>
                  <a:cubicBezTo>
                    <a:pt x="738949" y="906209"/>
                    <a:pt x="730663" y="904018"/>
                    <a:pt x="731330" y="876395"/>
                  </a:cubicBezTo>
                  <a:lnTo>
                    <a:pt x="730758" y="883634"/>
                  </a:lnTo>
                  <a:cubicBezTo>
                    <a:pt x="728758" y="866489"/>
                    <a:pt x="728948" y="868394"/>
                    <a:pt x="725996" y="858488"/>
                  </a:cubicBezTo>
                  <a:cubicBezTo>
                    <a:pt x="727805" y="860774"/>
                    <a:pt x="729805" y="855726"/>
                    <a:pt x="731044" y="846582"/>
                  </a:cubicBezTo>
                  <a:cubicBezTo>
                    <a:pt x="732282" y="837438"/>
                    <a:pt x="732663" y="824103"/>
                    <a:pt x="730663" y="810006"/>
                  </a:cubicBezTo>
                  <a:cubicBezTo>
                    <a:pt x="728663" y="807815"/>
                    <a:pt x="729044" y="826103"/>
                    <a:pt x="725900" y="821817"/>
                  </a:cubicBezTo>
                  <a:lnTo>
                    <a:pt x="723424" y="803148"/>
                  </a:lnTo>
                  <a:cubicBezTo>
                    <a:pt x="723519" y="801719"/>
                    <a:pt x="724376" y="803720"/>
                    <a:pt x="725043" y="806101"/>
                  </a:cubicBezTo>
                  <a:cubicBezTo>
                    <a:pt x="723519" y="797814"/>
                    <a:pt x="723900" y="789813"/>
                    <a:pt x="723900" y="783431"/>
                  </a:cubicBezTo>
                  <a:cubicBezTo>
                    <a:pt x="723710" y="777050"/>
                    <a:pt x="723424" y="772192"/>
                    <a:pt x="721138" y="770001"/>
                  </a:cubicBezTo>
                  <a:lnTo>
                    <a:pt x="723614" y="752284"/>
                  </a:lnTo>
                  <a:lnTo>
                    <a:pt x="722471" y="759333"/>
                  </a:lnTo>
                  <a:cubicBezTo>
                    <a:pt x="720376" y="757238"/>
                    <a:pt x="717423" y="738569"/>
                    <a:pt x="715708" y="734854"/>
                  </a:cubicBezTo>
                  <a:cubicBezTo>
                    <a:pt x="710279" y="716185"/>
                    <a:pt x="710470" y="709041"/>
                    <a:pt x="710565" y="698183"/>
                  </a:cubicBezTo>
                  <a:cubicBezTo>
                    <a:pt x="709803" y="701802"/>
                    <a:pt x="708279" y="710565"/>
                    <a:pt x="704850" y="695897"/>
                  </a:cubicBezTo>
                  <a:cubicBezTo>
                    <a:pt x="710279" y="694944"/>
                    <a:pt x="699706" y="664464"/>
                    <a:pt x="702564" y="664178"/>
                  </a:cubicBezTo>
                  <a:cubicBezTo>
                    <a:pt x="701230" y="658178"/>
                    <a:pt x="700183" y="647129"/>
                    <a:pt x="697706" y="647129"/>
                  </a:cubicBezTo>
                  <a:lnTo>
                    <a:pt x="701326" y="647129"/>
                  </a:lnTo>
                  <a:cubicBezTo>
                    <a:pt x="696278" y="647129"/>
                    <a:pt x="690563" y="625507"/>
                    <a:pt x="685133" y="609219"/>
                  </a:cubicBezTo>
                  <a:cubicBezTo>
                    <a:pt x="692563" y="611029"/>
                    <a:pt x="678847" y="591503"/>
                    <a:pt x="682180" y="582454"/>
                  </a:cubicBezTo>
                  <a:cubicBezTo>
                    <a:pt x="679609" y="581597"/>
                    <a:pt x="676847" y="574453"/>
                    <a:pt x="674084" y="567404"/>
                  </a:cubicBezTo>
                  <a:cubicBezTo>
                    <a:pt x="671322" y="560356"/>
                    <a:pt x="668274" y="553403"/>
                    <a:pt x="665988" y="552641"/>
                  </a:cubicBezTo>
                  <a:cubicBezTo>
                    <a:pt x="661226" y="540353"/>
                    <a:pt x="665512" y="540163"/>
                    <a:pt x="665607" y="536543"/>
                  </a:cubicBezTo>
                  <a:lnTo>
                    <a:pt x="661892" y="531400"/>
                  </a:lnTo>
                  <a:cubicBezTo>
                    <a:pt x="661892" y="524256"/>
                    <a:pt x="652367" y="501301"/>
                    <a:pt x="647891" y="487109"/>
                  </a:cubicBezTo>
                  <a:lnTo>
                    <a:pt x="638937" y="476060"/>
                  </a:lnTo>
                  <a:lnTo>
                    <a:pt x="638366" y="470726"/>
                  </a:lnTo>
                  <a:cubicBezTo>
                    <a:pt x="636556" y="469106"/>
                    <a:pt x="631031" y="459105"/>
                    <a:pt x="632746" y="466058"/>
                  </a:cubicBezTo>
                  <a:lnTo>
                    <a:pt x="629793" y="459296"/>
                  </a:lnTo>
                  <a:cubicBezTo>
                    <a:pt x="625697" y="460534"/>
                    <a:pt x="624268" y="450437"/>
                    <a:pt x="616268" y="437864"/>
                  </a:cubicBezTo>
                  <a:cubicBezTo>
                    <a:pt x="615410" y="434435"/>
                    <a:pt x="616744" y="434816"/>
                    <a:pt x="618649" y="437483"/>
                  </a:cubicBezTo>
                  <a:cubicBezTo>
                    <a:pt x="615505" y="430816"/>
                    <a:pt x="618934" y="432626"/>
                    <a:pt x="618268" y="428435"/>
                  </a:cubicBezTo>
                  <a:cubicBezTo>
                    <a:pt x="619697" y="433483"/>
                    <a:pt x="598932" y="408432"/>
                    <a:pt x="606552" y="426911"/>
                  </a:cubicBezTo>
                  <a:cubicBezTo>
                    <a:pt x="605600" y="428911"/>
                    <a:pt x="599122" y="419291"/>
                    <a:pt x="596360" y="412528"/>
                  </a:cubicBezTo>
                  <a:lnTo>
                    <a:pt x="597694" y="406813"/>
                  </a:lnTo>
                  <a:lnTo>
                    <a:pt x="590074" y="401098"/>
                  </a:lnTo>
                  <a:cubicBezTo>
                    <a:pt x="584359" y="391382"/>
                    <a:pt x="583978" y="386048"/>
                    <a:pt x="579692" y="377952"/>
                  </a:cubicBezTo>
                  <a:cubicBezTo>
                    <a:pt x="584645" y="385858"/>
                    <a:pt x="596741" y="392335"/>
                    <a:pt x="584263" y="371380"/>
                  </a:cubicBezTo>
                  <a:cubicBezTo>
                    <a:pt x="591217" y="382143"/>
                    <a:pt x="596360" y="386525"/>
                    <a:pt x="600075" y="392049"/>
                  </a:cubicBezTo>
                  <a:cubicBezTo>
                    <a:pt x="597789" y="387477"/>
                    <a:pt x="596932" y="385096"/>
                    <a:pt x="602075" y="391287"/>
                  </a:cubicBezTo>
                  <a:cubicBezTo>
                    <a:pt x="591884" y="374999"/>
                    <a:pt x="596932" y="386810"/>
                    <a:pt x="587121" y="370713"/>
                  </a:cubicBezTo>
                  <a:cubicBezTo>
                    <a:pt x="590645" y="369856"/>
                    <a:pt x="588931" y="364808"/>
                    <a:pt x="581501" y="349853"/>
                  </a:cubicBezTo>
                  <a:lnTo>
                    <a:pt x="585597" y="361855"/>
                  </a:lnTo>
                  <a:cubicBezTo>
                    <a:pt x="584930" y="361569"/>
                    <a:pt x="584263" y="360997"/>
                    <a:pt x="583597" y="360236"/>
                  </a:cubicBezTo>
                  <a:cubicBezTo>
                    <a:pt x="585692" y="364427"/>
                    <a:pt x="585883" y="365855"/>
                    <a:pt x="585216" y="367379"/>
                  </a:cubicBezTo>
                  <a:cubicBezTo>
                    <a:pt x="583311" y="364141"/>
                    <a:pt x="570452" y="350711"/>
                    <a:pt x="570643" y="346901"/>
                  </a:cubicBezTo>
                  <a:cubicBezTo>
                    <a:pt x="573119" y="356521"/>
                    <a:pt x="568166" y="349758"/>
                    <a:pt x="562737" y="342519"/>
                  </a:cubicBezTo>
                  <a:cubicBezTo>
                    <a:pt x="557117" y="335280"/>
                    <a:pt x="551307" y="327279"/>
                    <a:pt x="553212" y="333185"/>
                  </a:cubicBezTo>
                  <a:cubicBezTo>
                    <a:pt x="551212" y="331946"/>
                    <a:pt x="543973" y="321088"/>
                    <a:pt x="544639" y="318992"/>
                  </a:cubicBezTo>
                  <a:cubicBezTo>
                    <a:pt x="555308" y="330708"/>
                    <a:pt x="541496" y="306896"/>
                    <a:pt x="544830" y="307753"/>
                  </a:cubicBezTo>
                  <a:cubicBezTo>
                    <a:pt x="540830" y="303371"/>
                    <a:pt x="549402" y="319564"/>
                    <a:pt x="544068" y="313658"/>
                  </a:cubicBezTo>
                  <a:cubicBezTo>
                    <a:pt x="538829" y="305943"/>
                    <a:pt x="536924" y="298990"/>
                    <a:pt x="534638" y="294132"/>
                  </a:cubicBezTo>
                  <a:lnTo>
                    <a:pt x="537401" y="296990"/>
                  </a:lnTo>
                  <a:lnTo>
                    <a:pt x="530257" y="284321"/>
                  </a:lnTo>
                  <a:cubicBezTo>
                    <a:pt x="527495" y="283369"/>
                    <a:pt x="535972" y="297466"/>
                    <a:pt x="527495" y="287084"/>
                  </a:cubicBezTo>
                  <a:cubicBezTo>
                    <a:pt x="526066" y="283845"/>
                    <a:pt x="517588" y="273463"/>
                    <a:pt x="518922" y="272987"/>
                  </a:cubicBezTo>
                  <a:cubicBezTo>
                    <a:pt x="524542" y="276797"/>
                    <a:pt x="524447" y="271177"/>
                    <a:pt x="531495" y="280226"/>
                  </a:cubicBezTo>
                  <a:cubicBezTo>
                    <a:pt x="525780" y="272606"/>
                    <a:pt x="508063" y="248317"/>
                    <a:pt x="512540" y="260128"/>
                  </a:cubicBezTo>
                  <a:cubicBezTo>
                    <a:pt x="510445" y="257080"/>
                    <a:pt x="508254" y="253937"/>
                    <a:pt x="505968" y="250984"/>
                  </a:cubicBezTo>
                  <a:cubicBezTo>
                    <a:pt x="509206" y="257461"/>
                    <a:pt x="518255" y="275177"/>
                    <a:pt x="504920" y="257080"/>
                  </a:cubicBezTo>
                  <a:lnTo>
                    <a:pt x="505587" y="256794"/>
                  </a:lnTo>
                  <a:lnTo>
                    <a:pt x="493967" y="245936"/>
                  </a:lnTo>
                  <a:lnTo>
                    <a:pt x="491204" y="239459"/>
                  </a:lnTo>
                  <a:cubicBezTo>
                    <a:pt x="490633" y="240125"/>
                    <a:pt x="488442" y="238697"/>
                    <a:pt x="485013" y="234029"/>
                  </a:cubicBezTo>
                  <a:cubicBezTo>
                    <a:pt x="484918" y="232220"/>
                    <a:pt x="481870" y="227648"/>
                    <a:pt x="483203" y="227076"/>
                  </a:cubicBezTo>
                  <a:cubicBezTo>
                    <a:pt x="472726" y="213836"/>
                    <a:pt x="472250" y="216027"/>
                    <a:pt x="470059" y="214884"/>
                  </a:cubicBezTo>
                  <a:cubicBezTo>
                    <a:pt x="463867" y="207836"/>
                    <a:pt x="462153" y="204692"/>
                    <a:pt x="466534" y="206788"/>
                  </a:cubicBezTo>
                  <a:cubicBezTo>
                    <a:pt x="458629" y="196596"/>
                    <a:pt x="443770" y="179642"/>
                    <a:pt x="439484" y="171736"/>
                  </a:cubicBezTo>
                  <a:cubicBezTo>
                    <a:pt x="427006" y="159734"/>
                    <a:pt x="441388" y="174784"/>
                    <a:pt x="432911" y="168783"/>
                  </a:cubicBezTo>
                  <a:cubicBezTo>
                    <a:pt x="427292" y="153924"/>
                    <a:pt x="396621" y="124587"/>
                    <a:pt x="375952" y="105537"/>
                  </a:cubicBezTo>
                  <a:cubicBezTo>
                    <a:pt x="377571" y="114681"/>
                    <a:pt x="370142" y="100489"/>
                    <a:pt x="363093" y="100203"/>
                  </a:cubicBezTo>
                  <a:cubicBezTo>
                    <a:pt x="368522" y="103346"/>
                    <a:pt x="347281" y="78296"/>
                    <a:pt x="365570" y="94774"/>
                  </a:cubicBezTo>
                  <a:lnTo>
                    <a:pt x="354616" y="84487"/>
                  </a:lnTo>
                  <a:cubicBezTo>
                    <a:pt x="349377" y="75057"/>
                    <a:pt x="373571" y="100679"/>
                    <a:pt x="365474" y="86773"/>
                  </a:cubicBezTo>
                  <a:cubicBezTo>
                    <a:pt x="353568" y="74676"/>
                    <a:pt x="341185" y="71723"/>
                    <a:pt x="328136" y="56579"/>
                  </a:cubicBezTo>
                  <a:cubicBezTo>
                    <a:pt x="335566" y="58388"/>
                    <a:pt x="316135" y="46958"/>
                    <a:pt x="322517" y="47435"/>
                  </a:cubicBezTo>
                  <a:cubicBezTo>
                    <a:pt x="326422" y="49244"/>
                    <a:pt x="330137" y="53340"/>
                    <a:pt x="334518" y="57055"/>
                  </a:cubicBezTo>
                  <a:lnTo>
                    <a:pt x="332518" y="54102"/>
                  </a:lnTo>
                  <a:cubicBezTo>
                    <a:pt x="306229" y="27908"/>
                    <a:pt x="321850" y="49911"/>
                    <a:pt x="305848" y="38672"/>
                  </a:cubicBezTo>
                  <a:cubicBezTo>
                    <a:pt x="288608" y="24194"/>
                    <a:pt x="294418" y="24765"/>
                    <a:pt x="294608" y="22669"/>
                  </a:cubicBezTo>
                  <a:cubicBezTo>
                    <a:pt x="292417" y="19812"/>
                    <a:pt x="283559" y="12764"/>
                    <a:pt x="278416" y="9620"/>
                  </a:cubicBezTo>
                  <a:cubicBezTo>
                    <a:pt x="290227" y="16955"/>
                    <a:pt x="295942" y="28099"/>
                    <a:pt x="289655" y="25718"/>
                  </a:cubicBezTo>
                  <a:cubicBezTo>
                    <a:pt x="284988" y="16002"/>
                    <a:pt x="264795" y="3429"/>
                    <a:pt x="259080" y="762"/>
                  </a:cubicBezTo>
                  <a:cubicBezTo>
                    <a:pt x="280225" y="25241"/>
                    <a:pt x="275654" y="15621"/>
                    <a:pt x="295084" y="38957"/>
                  </a:cubicBezTo>
                  <a:cubicBezTo>
                    <a:pt x="298990" y="40767"/>
                    <a:pt x="301371" y="37148"/>
                    <a:pt x="313372" y="50768"/>
                  </a:cubicBezTo>
                  <a:cubicBezTo>
                    <a:pt x="303847" y="44387"/>
                    <a:pt x="312515" y="52864"/>
                    <a:pt x="314420" y="55531"/>
                  </a:cubicBezTo>
                  <a:cubicBezTo>
                    <a:pt x="313372" y="51530"/>
                    <a:pt x="324136" y="63437"/>
                    <a:pt x="328803" y="66580"/>
                  </a:cubicBezTo>
                  <a:cubicBezTo>
                    <a:pt x="331184" y="71342"/>
                    <a:pt x="317468" y="62865"/>
                    <a:pt x="330137" y="76010"/>
                  </a:cubicBezTo>
                  <a:lnTo>
                    <a:pt x="336233" y="74676"/>
                  </a:lnTo>
                  <a:cubicBezTo>
                    <a:pt x="340900" y="80105"/>
                    <a:pt x="331375" y="75343"/>
                    <a:pt x="343281" y="84868"/>
                  </a:cubicBezTo>
                  <a:cubicBezTo>
                    <a:pt x="335471" y="81153"/>
                    <a:pt x="342138" y="89535"/>
                    <a:pt x="326708" y="76105"/>
                  </a:cubicBezTo>
                  <a:cubicBezTo>
                    <a:pt x="341662" y="95822"/>
                    <a:pt x="355378" y="100489"/>
                    <a:pt x="370046" y="112776"/>
                  </a:cubicBezTo>
                  <a:cubicBezTo>
                    <a:pt x="368427" y="111633"/>
                    <a:pt x="367760" y="111919"/>
                    <a:pt x="366236" y="110776"/>
                  </a:cubicBezTo>
                  <a:cubicBezTo>
                    <a:pt x="370046" y="112776"/>
                    <a:pt x="375190" y="118110"/>
                    <a:pt x="379381" y="121825"/>
                  </a:cubicBezTo>
                  <a:cubicBezTo>
                    <a:pt x="387382" y="131636"/>
                    <a:pt x="370713" y="116300"/>
                    <a:pt x="372046" y="119634"/>
                  </a:cubicBezTo>
                  <a:lnTo>
                    <a:pt x="386429" y="134017"/>
                  </a:lnTo>
                  <a:cubicBezTo>
                    <a:pt x="386429" y="134017"/>
                    <a:pt x="386620" y="134588"/>
                    <a:pt x="386429" y="134588"/>
                  </a:cubicBezTo>
                  <a:cubicBezTo>
                    <a:pt x="390620" y="138017"/>
                    <a:pt x="394335" y="141542"/>
                    <a:pt x="394621" y="143732"/>
                  </a:cubicBezTo>
                  <a:cubicBezTo>
                    <a:pt x="389287" y="140399"/>
                    <a:pt x="386525" y="139827"/>
                    <a:pt x="382714" y="137732"/>
                  </a:cubicBezTo>
                  <a:lnTo>
                    <a:pt x="399764" y="151067"/>
                  </a:lnTo>
                  <a:cubicBezTo>
                    <a:pt x="396907" y="150495"/>
                    <a:pt x="409480" y="166021"/>
                    <a:pt x="398335" y="155639"/>
                  </a:cubicBezTo>
                  <a:lnTo>
                    <a:pt x="420052" y="178403"/>
                  </a:lnTo>
                  <a:lnTo>
                    <a:pt x="419195" y="182690"/>
                  </a:lnTo>
                  <a:cubicBezTo>
                    <a:pt x="424529" y="188024"/>
                    <a:pt x="425196" y="187738"/>
                    <a:pt x="419671" y="180594"/>
                  </a:cubicBezTo>
                  <a:cubicBezTo>
                    <a:pt x="426053" y="189262"/>
                    <a:pt x="455105" y="213170"/>
                    <a:pt x="446151" y="213170"/>
                  </a:cubicBezTo>
                  <a:cubicBezTo>
                    <a:pt x="455295" y="221647"/>
                    <a:pt x="460915" y="227933"/>
                    <a:pt x="466534" y="234982"/>
                  </a:cubicBezTo>
                  <a:cubicBezTo>
                    <a:pt x="472345" y="241935"/>
                    <a:pt x="478346" y="249555"/>
                    <a:pt x="488251" y="260890"/>
                  </a:cubicBezTo>
                  <a:cubicBezTo>
                    <a:pt x="471678" y="244507"/>
                    <a:pt x="500920" y="284321"/>
                    <a:pt x="485013" y="265748"/>
                  </a:cubicBezTo>
                  <a:cubicBezTo>
                    <a:pt x="492347" y="278035"/>
                    <a:pt x="496824" y="278416"/>
                    <a:pt x="503872" y="287179"/>
                  </a:cubicBezTo>
                  <a:cubicBezTo>
                    <a:pt x="508730" y="296609"/>
                    <a:pt x="503206" y="294704"/>
                    <a:pt x="495681" y="286226"/>
                  </a:cubicBezTo>
                  <a:lnTo>
                    <a:pt x="504730" y="296228"/>
                  </a:lnTo>
                  <a:lnTo>
                    <a:pt x="504063" y="296418"/>
                  </a:lnTo>
                  <a:lnTo>
                    <a:pt x="512350" y="304800"/>
                  </a:lnTo>
                  <a:cubicBezTo>
                    <a:pt x="517874" y="315944"/>
                    <a:pt x="511207" y="308705"/>
                    <a:pt x="517684" y="319659"/>
                  </a:cubicBezTo>
                  <a:lnTo>
                    <a:pt x="521780" y="320231"/>
                  </a:lnTo>
                  <a:lnTo>
                    <a:pt x="524923" y="328422"/>
                  </a:lnTo>
                  <a:cubicBezTo>
                    <a:pt x="524351" y="324898"/>
                    <a:pt x="528923" y="330899"/>
                    <a:pt x="534162" y="338519"/>
                  </a:cubicBezTo>
                  <a:lnTo>
                    <a:pt x="533495" y="338709"/>
                  </a:lnTo>
                  <a:lnTo>
                    <a:pt x="540068" y="347758"/>
                  </a:lnTo>
                  <a:cubicBezTo>
                    <a:pt x="532447" y="339471"/>
                    <a:pt x="545021" y="356711"/>
                    <a:pt x="540448" y="353568"/>
                  </a:cubicBezTo>
                  <a:cubicBezTo>
                    <a:pt x="545497" y="361664"/>
                    <a:pt x="545401" y="361950"/>
                    <a:pt x="554736" y="376523"/>
                  </a:cubicBezTo>
                  <a:lnTo>
                    <a:pt x="555022" y="372809"/>
                  </a:lnTo>
                  <a:cubicBezTo>
                    <a:pt x="568071" y="391287"/>
                    <a:pt x="552831" y="375190"/>
                    <a:pt x="561880" y="391001"/>
                  </a:cubicBezTo>
                  <a:lnTo>
                    <a:pt x="563404" y="388811"/>
                  </a:lnTo>
                  <a:cubicBezTo>
                    <a:pt x="568452" y="401003"/>
                    <a:pt x="573976" y="410718"/>
                    <a:pt x="579501" y="419386"/>
                  </a:cubicBezTo>
                  <a:cubicBezTo>
                    <a:pt x="584930" y="428149"/>
                    <a:pt x="590359" y="435959"/>
                    <a:pt x="593503" y="445199"/>
                  </a:cubicBezTo>
                  <a:cubicBezTo>
                    <a:pt x="587978" y="435578"/>
                    <a:pt x="586645" y="439388"/>
                    <a:pt x="587407" y="439198"/>
                  </a:cubicBezTo>
                  <a:cubicBezTo>
                    <a:pt x="591884" y="446246"/>
                    <a:pt x="596265" y="456343"/>
                    <a:pt x="601409" y="466154"/>
                  </a:cubicBezTo>
                  <a:cubicBezTo>
                    <a:pt x="606362" y="476060"/>
                    <a:pt x="611981" y="485680"/>
                    <a:pt x="616553" y="493109"/>
                  </a:cubicBezTo>
                  <a:cubicBezTo>
                    <a:pt x="615791" y="500348"/>
                    <a:pt x="615410" y="502158"/>
                    <a:pt x="620839" y="519017"/>
                  </a:cubicBezTo>
                  <a:cubicBezTo>
                    <a:pt x="626078" y="530733"/>
                    <a:pt x="627126" y="532352"/>
                    <a:pt x="630460" y="535591"/>
                  </a:cubicBezTo>
                  <a:cubicBezTo>
                    <a:pt x="633508" y="547783"/>
                    <a:pt x="643604" y="568928"/>
                    <a:pt x="641413" y="570357"/>
                  </a:cubicBezTo>
                  <a:cubicBezTo>
                    <a:pt x="644462" y="572357"/>
                    <a:pt x="644652" y="581025"/>
                    <a:pt x="648367" y="587026"/>
                  </a:cubicBezTo>
                  <a:lnTo>
                    <a:pt x="647795" y="588740"/>
                  </a:lnTo>
                  <a:lnTo>
                    <a:pt x="649796" y="586931"/>
                  </a:lnTo>
                  <a:cubicBezTo>
                    <a:pt x="650653" y="598265"/>
                    <a:pt x="654272" y="606933"/>
                    <a:pt x="657987" y="615601"/>
                  </a:cubicBezTo>
                  <a:cubicBezTo>
                    <a:pt x="661416" y="624364"/>
                    <a:pt x="664750" y="633222"/>
                    <a:pt x="665512" y="644557"/>
                  </a:cubicBezTo>
                  <a:lnTo>
                    <a:pt x="663893" y="641033"/>
                  </a:lnTo>
                  <a:lnTo>
                    <a:pt x="667322" y="649796"/>
                  </a:lnTo>
                  <a:cubicBezTo>
                    <a:pt x="666655" y="651510"/>
                    <a:pt x="665035" y="647986"/>
                    <a:pt x="663607" y="647891"/>
                  </a:cubicBezTo>
                  <a:cubicBezTo>
                    <a:pt x="667607" y="661797"/>
                    <a:pt x="670370" y="676084"/>
                    <a:pt x="673608" y="690182"/>
                  </a:cubicBezTo>
                  <a:lnTo>
                    <a:pt x="673418" y="681419"/>
                  </a:lnTo>
                  <a:cubicBezTo>
                    <a:pt x="675704" y="690277"/>
                    <a:pt x="679513" y="695801"/>
                    <a:pt x="680180" y="706374"/>
                  </a:cubicBezTo>
                  <a:cubicBezTo>
                    <a:pt x="673227" y="689991"/>
                    <a:pt x="682847" y="720566"/>
                    <a:pt x="680466" y="723900"/>
                  </a:cubicBezTo>
                  <a:lnTo>
                    <a:pt x="677799" y="714947"/>
                  </a:lnTo>
                  <a:cubicBezTo>
                    <a:pt x="679513" y="723265"/>
                    <a:pt x="681104" y="726917"/>
                    <a:pt x="682562" y="725900"/>
                  </a:cubicBezTo>
                  <a:cubicBezTo>
                    <a:pt x="686372" y="742093"/>
                    <a:pt x="680371" y="737807"/>
                    <a:pt x="685229" y="752380"/>
                  </a:cubicBezTo>
                  <a:cubicBezTo>
                    <a:pt x="684752" y="748760"/>
                    <a:pt x="684276" y="745236"/>
                    <a:pt x="683609" y="741617"/>
                  </a:cubicBezTo>
                  <a:cubicBezTo>
                    <a:pt x="684371" y="738188"/>
                    <a:pt x="687991" y="745522"/>
                    <a:pt x="688848" y="752761"/>
                  </a:cubicBezTo>
                  <a:cubicBezTo>
                    <a:pt x="688753" y="754571"/>
                    <a:pt x="688372" y="759809"/>
                    <a:pt x="687324" y="754380"/>
                  </a:cubicBezTo>
                  <a:cubicBezTo>
                    <a:pt x="690086" y="767144"/>
                    <a:pt x="691896" y="786670"/>
                    <a:pt x="693325" y="792290"/>
                  </a:cubicBezTo>
                  <a:cubicBezTo>
                    <a:pt x="693325" y="799433"/>
                    <a:pt x="691324" y="797243"/>
                    <a:pt x="690277" y="793623"/>
                  </a:cubicBezTo>
                  <a:cubicBezTo>
                    <a:pt x="695230" y="821055"/>
                    <a:pt x="691229" y="806101"/>
                    <a:pt x="695992" y="833723"/>
                  </a:cubicBezTo>
                  <a:lnTo>
                    <a:pt x="694563" y="833342"/>
                  </a:lnTo>
                  <a:lnTo>
                    <a:pt x="696849" y="842772"/>
                  </a:lnTo>
                  <a:lnTo>
                    <a:pt x="694849" y="856583"/>
                  </a:lnTo>
                  <a:lnTo>
                    <a:pt x="696278" y="851630"/>
                  </a:lnTo>
                  <a:cubicBezTo>
                    <a:pt x="697039" y="860774"/>
                    <a:pt x="698659" y="866394"/>
                    <a:pt x="698182" y="877062"/>
                  </a:cubicBezTo>
                  <a:lnTo>
                    <a:pt x="695992" y="872871"/>
                  </a:lnTo>
                  <a:cubicBezTo>
                    <a:pt x="697611" y="898589"/>
                    <a:pt x="693801" y="902684"/>
                    <a:pt x="696468" y="927164"/>
                  </a:cubicBezTo>
                  <a:cubicBezTo>
                    <a:pt x="696087" y="928878"/>
                    <a:pt x="695515" y="925068"/>
                    <a:pt x="695135" y="923068"/>
                  </a:cubicBezTo>
                  <a:cubicBezTo>
                    <a:pt x="697992" y="945833"/>
                    <a:pt x="691610" y="940118"/>
                    <a:pt x="694754" y="963073"/>
                  </a:cubicBezTo>
                  <a:cubicBezTo>
                    <a:pt x="694087" y="961644"/>
                    <a:pt x="693134" y="964121"/>
                    <a:pt x="692658" y="963168"/>
                  </a:cubicBezTo>
                  <a:lnTo>
                    <a:pt x="693515" y="973550"/>
                  </a:lnTo>
                  <a:lnTo>
                    <a:pt x="690848" y="972598"/>
                  </a:lnTo>
                  <a:lnTo>
                    <a:pt x="694468" y="981266"/>
                  </a:lnTo>
                  <a:lnTo>
                    <a:pt x="691324" y="987457"/>
                  </a:lnTo>
                  <a:lnTo>
                    <a:pt x="692468" y="991553"/>
                  </a:lnTo>
                  <a:cubicBezTo>
                    <a:pt x="686657" y="1002221"/>
                    <a:pt x="689134" y="1018127"/>
                    <a:pt x="684086" y="1032891"/>
                  </a:cubicBezTo>
                  <a:lnTo>
                    <a:pt x="687800" y="1030605"/>
                  </a:lnTo>
                  <a:cubicBezTo>
                    <a:pt x="691420" y="1069658"/>
                    <a:pt x="673608" y="1116997"/>
                    <a:pt x="667798" y="1162717"/>
                  </a:cubicBezTo>
                  <a:lnTo>
                    <a:pt x="665321" y="1161383"/>
                  </a:lnTo>
                  <a:lnTo>
                    <a:pt x="664559" y="1180719"/>
                  </a:lnTo>
                  <a:cubicBezTo>
                    <a:pt x="660368" y="1190244"/>
                    <a:pt x="663512" y="1174242"/>
                    <a:pt x="661511" y="1177004"/>
                  </a:cubicBezTo>
                  <a:cubicBezTo>
                    <a:pt x="658749" y="1197293"/>
                    <a:pt x="663988" y="1186244"/>
                    <a:pt x="659225" y="1209580"/>
                  </a:cubicBezTo>
                  <a:cubicBezTo>
                    <a:pt x="654558" y="1221010"/>
                    <a:pt x="658273" y="1205008"/>
                    <a:pt x="658654" y="1199198"/>
                  </a:cubicBezTo>
                  <a:cubicBezTo>
                    <a:pt x="656654" y="1210151"/>
                    <a:pt x="654272" y="1223772"/>
                    <a:pt x="651415" y="1236440"/>
                  </a:cubicBezTo>
                  <a:cubicBezTo>
                    <a:pt x="648367" y="1249109"/>
                    <a:pt x="645223" y="1260824"/>
                    <a:pt x="642461" y="1268254"/>
                  </a:cubicBezTo>
                  <a:cubicBezTo>
                    <a:pt x="642747" y="1268730"/>
                    <a:pt x="642938" y="1269778"/>
                    <a:pt x="643318" y="1269016"/>
                  </a:cubicBezTo>
                  <a:cubicBezTo>
                    <a:pt x="640271" y="1283684"/>
                    <a:pt x="633698" y="1302163"/>
                    <a:pt x="628841" y="1317879"/>
                  </a:cubicBezTo>
                  <a:cubicBezTo>
                    <a:pt x="627793" y="1317117"/>
                    <a:pt x="628841" y="1313212"/>
                    <a:pt x="629793" y="1309211"/>
                  </a:cubicBezTo>
                  <a:cubicBezTo>
                    <a:pt x="627793" y="1314736"/>
                    <a:pt x="624459" y="1322165"/>
                    <a:pt x="624173" y="1327309"/>
                  </a:cubicBezTo>
                  <a:lnTo>
                    <a:pt x="623792" y="1320737"/>
                  </a:lnTo>
                  <a:cubicBezTo>
                    <a:pt x="619601" y="1332548"/>
                    <a:pt x="613886" y="1356265"/>
                    <a:pt x="610172" y="1357884"/>
                  </a:cubicBezTo>
                  <a:cubicBezTo>
                    <a:pt x="611696" y="1356836"/>
                    <a:pt x="613410" y="1358075"/>
                    <a:pt x="609695" y="1368266"/>
                  </a:cubicBezTo>
                  <a:cubicBezTo>
                    <a:pt x="603885" y="1372553"/>
                    <a:pt x="601218" y="1396746"/>
                    <a:pt x="592931" y="1412177"/>
                  </a:cubicBezTo>
                  <a:cubicBezTo>
                    <a:pt x="592741" y="1409891"/>
                    <a:pt x="597027" y="1397794"/>
                    <a:pt x="595693" y="1401223"/>
                  </a:cubicBezTo>
                  <a:cubicBezTo>
                    <a:pt x="591598" y="1409033"/>
                    <a:pt x="590741" y="1417034"/>
                    <a:pt x="588931" y="1424654"/>
                  </a:cubicBezTo>
                  <a:lnTo>
                    <a:pt x="588264" y="1421797"/>
                  </a:lnTo>
                  <a:cubicBezTo>
                    <a:pt x="583883" y="1434656"/>
                    <a:pt x="579787" y="1447610"/>
                    <a:pt x="575024" y="1460373"/>
                  </a:cubicBezTo>
                  <a:cubicBezTo>
                    <a:pt x="568833" y="1464278"/>
                    <a:pt x="560451" y="1495901"/>
                    <a:pt x="558641" y="1492091"/>
                  </a:cubicBezTo>
                  <a:cubicBezTo>
                    <a:pt x="552545" y="1505236"/>
                    <a:pt x="565404" y="1481709"/>
                    <a:pt x="558260" y="1498664"/>
                  </a:cubicBezTo>
                  <a:cubicBezTo>
                    <a:pt x="554641" y="1502378"/>
                    <a:pt x="552164" y="1514189"/>
                    <a:pt x="549973" y="1512380"/>
                  </a:cubicBezTo>
                  <a:lnTo>
                    <a:pt x="550450" y="1510475"/>
                  </a:lnTo>
                  <a:lnTo>
                    <a:pt x="545306" y="1522190"/>
                  </a:lnTo>
                  <a:lnTo>
                    <a:pt x="546259" y="1513713"/>
                  </a:lnTo>
                  <a:cubicBezTo>
                    <a:pt x="542163" y="1524000"/>
                    <a:pt x="541020" y="1532382"/>
                    <a:pt x="542639" y="1533811"/>
                  </a:cubicBezTo>
                  <a:cubicBezTo>
                    <a:pt x="536829" y="1542669"/>
                    <a:pt x="531495" y="1556671"/>
                    <a:pt x="527113" y="1559814"/>
                  </a:cubicBezTo>
                  <a:lnTo>
                    <a:pt x="528256" y="1556004"/>
                  </a:lnTo>
                  <a:cubicBezTo>
                    <a:pt x="516160" y="1582960"/>
                    <a:pt x="499777" y="1596104"/>
                    <a:pt x="492919" y="1618679"/>
                  </a:cubicBezTo>
                  <a:cubicBezTo>
                    <a:pt x="491776" y="1620012"/>
                    <a:pt x="491300" y="1619536"/>
                    <a:pt x="492919" y="1616393"/>
                  </a:cubicBezTo>
                  <a:lnTo>
                    <a:pt x="484156" y="1632299"/>
                  </a:lnTo>
                  <a:lnTo>
                    <a:pt x="484442" y="1627537"/>
                  </a:lnTo>
                  <a:cubicBezTo>
                    <a:pt x="480631" y="1636871"/>
                    <a:pt x="476726" y="1646110"/>
                    <a:pt x="472630" y="1655350"/>
                  </a:cubicBezTo>
                  <a:lnTo>
                    <a:pt x="471583" y="1654302"/>
                  </a:lnTo>
                  <a:cubicBezTo>
                    <a:pt x="461677" y="1671542"/>
                    <a:pt x="446151" y="1698403"/>
                    <a:pt x="433388" y="1720596"/>
                  </a:cubicBezTo>
                  <a:lnTo>
                    <a:pt x="434816" y="1716977"/>
                  </a:lnTo>
                  <a:cubicBezTo>
                    <a:pt x="422053" y="1741837"/>
                    <a:pt x="419576" y="1739170"/>
                    <a:pt x="409956" y="1757267"/>
                  </a:cubicBezTo>
                  <a:cubicBezTo>
                    <a:pt x="409956" y="1756505"/>
                    <a:pt x="410337" y="1755839"/>
                    <a:pt x="410623" y="1755172"/>
                  </a:cubicBezTo>
                  <a:lnTo>
                    <a:pt x="400717" y="1770602"/>
                  </a:lnTo>
                  <a:lnTo>
                    <a:pt x="401764" y="1766507"/>
                  </a:lnTo>
                  <a:cubicBezTo>
                    <a:pt x="397002" y="1779651"/>
                    <a:pt x="377190" y="1796796"/>
                    <a:pt x="383953" y="1791272"/>
                  </a:cubicBezTo>
                  <a:cubicBezTo>
                    <a:pt x="380809" y="1798415"/>
                    <a:pt x="374618" y="1810226"/>
                    <a:pt x="374809" y="1813084"/>
                  </a:cubicBezTo>
                  <a:cubicBezTo>
                    <a:pt x="363664" y="1829753"/>
                    <a:pt x="370618" y="1816132"/>
                    <a:pt x="362617" y="1825657"/>
                  </a:cubicBezTo>
                  <a:cubicBezTo>
                    <a:pt x="354235" y="1837468"/>
                    <a:pt x="354806" y="1840992"/>
                    <a:pt x="342329" y="1856137"/>
                  </a:cubicBezTo>
                  <a:lnTo>
                    <a:pt x="341471" y="1854994"/>
                  </a:lnTo>
                  <a:cubicBezTo>
                    <a:pt x="336328" y="1862614"/>
                    <a:pt x="333756" y="1867757"/>
                    <a:pt x="326326" y="1878235"/>
                  </a:cubicBezTo>
                  <a:lnTo>
                    <a:pt x="328041" y="1874806"/>
                  </a:lnTo>
                  <a:cubicBezTo>
                    <a:pt x="317945" y="1893284"/>
                    <a:pt x="309372" y="1893284"/>
                    <a:pt x="304229" y="1909858"/>
                  </a:cubicBezTo>
                  <a:cubicBezTo>
                    <a:pt x="298037" y="1916144"/>
                    <a:pt x="288512" y="1929765"/>
                    <a:pt x="286798" y="1927384"/>
                  </a:cubicBezTo>
                  <a:cubicBezTo>
                    <a:pt x="279463" y="1938147"/>
                    <a:pt x="272796" y="1947577"/>
                    <a:pt x="265938" y="1956816"/>
                  </a:cubicBezTo>
                  <a:cubicBezTo>
                    <a:pt x="262509" y="1961388"/>
                    <a:pt x="259080" y="1966055"/>
                    <a:pt x="255460" y="1970723"/>
                  </a:cubicBezTo>
                  <a:cubicBezTo>
                    <a:pt x="253651" y="1973104"/>
                    <a:pt x="251841" y="1975485"/>
                    <a:pt x="249936" y="1977866"/>
                  </a:cubicBezTo>
                  <a:lnTo>
                    <a:pt x="246983" y="1981676"/>
                  </a:lnTo>
                  <a:cubicBezTo>
                    <a:pt x="245173" y="1983867"/>
                    <a:pt x="243364" y="1986058"/>
                    <a:pt x="241554" y="1988249"/>
                  </a:cubicBezTo>
                  <a:cubicBezTo>
                    <a:pt x="237172" y="1989773"/>
                    <a:pt x="235553" y="1991868"/>
                    <a:pt x="232410" y="1995869"/>
                  </a:cubicBezTo>
                  <a:cubicBezTo>
                    <a:pt x="229362" y="1999964"/>
                    <a:pt x="224790" y="2005679"/>
                    <a:pt x="213455" y="2016157"/>
                  </a:cubicBezTo>
                  <a:lnTo>
                    <a:pt x="217837" y="2015014"/>
                  </a:lnTo>
                  <a:cubicBezTo>
                    <a:pt x="212026" y="2021300"/>
                    <a:pt x="206026" y="2027682"/>
                    <a:pt x="200025" y="2034159"/>
                  </a:cubicBezTo>
                  <a:cubicBezTo>
                    <a:pt x="216408" y="2048447"/>
                    <a:pt x="233458" y="2063210"/>
                    <a:pt x="250793" y="2078355"/>
                  </a:cubicBezTo>
                  <a:lnTo>
                    <a:pt x="254127" y="2081308"/>
                  </a:lnTo>
                  <a:lnTo>
                    <a:pt x="254984" y="2082070"/>
                  </a:lnTo>
                  <a:cubicBezTo>
                    <a:pt x="254984" y="2082070"/>
                    <a:pt x="254984" y="2082070"/>
                    <a:pt x="254984" y="2082070"/>
                  </a:cubicBezTo>
                  <a:lnTo>
                    <a:pt x="254603" y="2081879"/>
                  </a:lnTo>
                  <a:lnTo>
                    <a:pt x="252984" y="2081022"/>
                  </a:lnTo>
                  <a:lnTo>
                    <a:pt x="249460" y="2078927"/>
                  </a:lnTo>
                  <a:cubicBezTo>
                    <a:pt x="246983" y="2077403"/>
                    <a:pt x="244316" y="2075688"/>
                    <a:pt x="241649" y="2073878"/>
                  </a:cubicBezTo>
                  <a:cubicBezTo>
                    <a:pt x="239935" y="2074450"/>
                    <a:pt x="238792" y="2074831"/>
                    <a:pt x="237934" y="2075498"/>
                  </a:cubicBezTo>
                  <a:lnTo>
                    <a:pt x="234887" y="2074355"/>
                  </a:lnTo>
                  <a:cubicBezTo>
                    <a:pt x="235744" y="2074926"/>
                    <a:pt x="236506" y="2075498"/>
                    <a:pt x="237077" y="2076260"/>
                  </a:cubicBezTo>
                  <a:cubicBezTo>
                    <a:pt x="236315" y="2076545"/>
                    <a:pt x="235458" y="2076736"/>
                    <a:pt x="234601" y="2077022"/>
                  </a:cubicBezTo>
                  <a:cubicBezTo>
                    <a:pt x="234029" y="2077212"/>
                    <a:pt x="234315" y="2077022"/>
                    <a:pt x="232981" y="2077593"/>
                  </a:cubicBezTo>
                  <a:cubicBezTo>
                    <a:pt x="230314" y="2078831"/>
                    <a:pt x="227552" y="2080165"/>
                    <a:pt x="224885" y="2081498"/>
                  </a:cubicBezTo>
                  <a:cubicBezTo>
                    <a:pt x="214027" y="2086737"/>
                    <a:pt x="202883" y="2092071"/>
                    <a:pt x="192119" y="2097310"/>
                  </a:cubicBezTo>
                  <a:cubicBezTo>
                    <a:pt x="170497" y="2107978"/>
                    <a:pt x="149923" y="2118074"/>
                    <a:pt x="134207" y="2125885"/>
                  </a:cubicBezTo>
                  <a:cubicBezTo>
                    <a:pt x="129350" y="2129028"/>
                    <a:pt x="123444" y="2133219"/>
                    <a:pt x="116586" y="2137601"/>
                  </a:cubicBezTo>
                  <a:cubicBezTo>
                    <a:pt x="114871" y="2138648"/>
                    <a:pt x="113062" y="2139791"/>
                    <a:pt x="111252" y="2140839"/>
                  </a:cubicBezTo>
                  <a:lnTo>
                    <a:pt x="108490" y="2142458"/>
                  </a:lnTo>
                  <a:cubicBezTo>
                    <a:pt x="107823" y="2142839"/>
                    <a:pt x="108013" y="2142839"/>
                    <a:pt x="107728" y="2143030"/>
                  </a:cubicBezTo>
                  <a:cubicBezTo>
                    <a:pt x="107156" y="2143506"/>
                    <a:pt x="106394" y="2143887"/>
                    <a:pt x="105632" y="2144078"/>
                  </a:cubicBezTo>
                  <a:lnTo>
                    <a:pt x="105918" y="2143601"/>
                  </a:lnTo>
                  <a:cubicBezTo>
                    <a:pt x="103918" y="2145316"/>
                    <a:pt x="101251" y="2147221"/>
                    <a:pt x="98393" y="2149031"/>
                  </a:cubicBezTo>
                  <a:cubicBezTo>
                    <a:pt x="97631" y="2145983"/>
                    <a:pt x="97155" y="2141411"/>
                    <a:pt x="97536" y="2137601"/>
                  </a:cubicBezTo>
                  <a:cubicBezTo>
                    <a:pt x="98584" y="2137791"/>
                    <a:pt x="99250" y="2137220"/>
                    <a:pt x="99917" y="2137601"/>
                  </a:cubicBezTo>
                  <a:cubicBezTo>
                    <a:pt x="99536" y="2137410"/>
                    <a:pt x="99346" y="2137696"/>
                    <a:pt x="99060" y="2136934"/>
                  </a:cubicBezTo>
                  <a:cubicBezTo>
                    <a:pt x="98774" y="2135791"/>
                    <a:pt x="98488" y="2134648"/>
                    <a:pt x="98298" y="2133505"/>
                  </a:cubicBezTo>
                  <a:cubicBezTo>
                    <a:pt x="97917" y="2131124"/>
                    <a:pt x="97631" y="2128647"/>
                    <a:pt x="97536" y="2126171"/>
                  </a:cubicBezTo>
                  <a:cubicBezTo>
                    <a:pt x="97250" y="2121218"/>
                    <a:pt x="97346" y="2116265"/>
                    <a:pt x="96964" y="2112550"/>
                  </a:cubicBezTo>
                  <a:lnTo>
                    <a:pt x="96107" y="2121408"/>
                  </a:lnTo>
                  <a:cubicBezTo>
                    <a:pt x="92678" y="2111883"/>
                    <a:pt x="93345" y="2097596"/>
                    <a:pt x="94488" y="2092452"/>
                  </a:cubicBezTo>
                  <a:lnTo>
                    <a:pt x="90106" y="2077212"/>
                  </a:lnTo>
                  <a:cubicBezTo>
                    <a:pt x="90202" y="2076164"/>
                    <a:pt x="90392" y="2074545"/>
                    <a:pt x="90773" y="2074259"/>
                  </a:cubicBezTo>
                  <a:lnTo>
                    <a:pt x="89154" y="2071688"/>
                  </a:lnTo>
                  <a:lnTo>
                    <a:pt x="91440" y="2063115"/>
                  </a:lnTo>
                  <a:cubicBezTo>
                    <a:pt x="90392" y="2059305"/>
                    <a:pt x="87249" y="2039017"/>
                    <a:pt x="83439" y="2032921"/>
                  </a:cubicBezTo>
                  <a:cubicBezTo>
                    <a:pt x="84296" y="2031302"/>
                    <a:pt x="83439" y="2016728"/>
                    <a:pt x="85344" y="2027873"/>
                  </a:cubicBezTo>
                  <a:lnTo>
                    <a:pt x="82677" y="1999774"/>
                  </a:lnTo>
                  <a:lnTo>
                    <a:pt x="82677" y="1995392"/>
                  </a:lnTo>
                  <a:cubicBezTo>
                    <a:pt x="82677" y="1995392"/>
                    <a:pt x="81915" y="1995964"/>
                    <a:pt x="81629" y="1996345"/>
                  </a:cubicBezTo>
                  <a:cubicBezTo>
                    <a:pt x="79153" y="1996059"/>
                    <a:pt x="76962" y="1990344"/>
                    <a:pt x="77914" y="1989010"/>
                  </a:cubicBezTo>
                  <a:cubicBezTo>
                    <a:pt x="80391" y="1993583"/>
                    <a:pt x="81725" y="1992154"/>
                    <a:pt x="83725" y="1993773"/>
                  </a:cubicBezTo>
                  <a:cubicBezTo>
                    <a:pt x="82105" y="1991106"/>
                    <a:pt x="81439" y="1992439"/>
                    <a:pt x="79820" y="1990535"/>
                  </a:cubicBezTo>
                  <a:cubicBezTo>
                    <a:pt x="78581" y="1988344"/>
                    <a:pt x="77533" y="1984915"/>
                    <a:pt x="77057" y="1982629"/>
                  </a:cubicBezTo>
                  <a:cubicBezTo>
                    <a:pt x="78200" y="1983010"/>
                    <a:pt x="79438" y="1983677"/>
                    <a:pt x="80200" y="1984534"/>
                  </a:cubicBezTo>
                  <a:cubicBezTo>
                    <a:pt x="80105" y="1984820"/>
                    <a:pt x="80010" y="1985105"/>
                    <a:pt x="79915" y="1985486"/>
                  </a:cubicBezTo>
                  <a:cubicBezTo>
                    <a:pt x="82105" y="1985486"/>
                    <a:pt x="86201" y="1991963"/>
                    <a:pt x="87439" y="1992249"/>
                  </a:cubicBezTo>
                  <a:cubicBezTo>
                    <a:pt x="88583" y="1990630"/>
                    <a:pt x="90297" y="1993392"/>
                    <a:pt x="90202" y="1988725"/>
                  </a:cubicBezTo>
                  <a:cubicBezTo>
                    <a:pt x="94297" y="1989582"/>
                    <a:pt x="90868" y="1992154"/>
                    <a:pt x="91726" y="1992916"/>
                  </a:cubicBezTo>
                  <a:cubicBezTo>
                    <a:pt x="91916" y="1992916"/>
                    <a:pt x="91916" y="1992725"/>
                    <a:pt x="92202" y="1992725"/>
                  </a:cubicBezTo>
                  <a:cubicBezTo>
                    <a:pt x="92773" y="1992916"/>
                    <a:pt x="93440" y="1993106"/>
                    <a:pt x="94107" y="1993297"/>
                  </a:cubicBezTo>
                  <a:cubicBezTo>
                    <a:pt x="95441" y="1993773"/>
                    <a:pt x="96964" y="1994249"/>
                    <a:pt x="98488" y="1994916"/>
                  </a:cubicBezTo>
                  <a:cubicBezTo>
                    <a:pt x="100013" y="1995583"/>
                    <a:pt x="101727" y="1996250"/>
                    <a:pt x="103346" y="1997012"/>
                  </a:cubicBezTo>
                  <a:cubicBezTo>
                    <a:pt x="105632" y="1998059"/>
                    <a:pt x="107918" y="1999202"/>
                    <a:pt x="110204" y="2000250"/>
                  </a:cubicBezTo>
                  <a:cubicBezTo>
                    <a:pt x="122015" y="2005870"/>
                    <a:pt x="133064" y="2011775"/>
                    <a:pt x="135731" y="2014061"/>
                  </a:cubicBezTo>
                  <a:cubicBezTo>
                    <a:pt x="141922" y="2014157"/>
                    <a:pt x="154400" y="2019586"/>
                    <a:pt x="168307" y="2026158"/>
                  </a:cubicBezTo>
                  <a:cubicBezTo>
                    <a:pt x="179070" y="2006346"/>
                    <a:pt x="192500" y="1984058"/>
                    <a:pt x="191738" y="1978628"/>
                  </a:cubicBezTo>
                  <a:lnTo>
                    <a:pt x="198692" y="1968246"/>
                  </a:lnTo>
                  <a:lnTo>
                    <a:pt x="200406" y="1965674"/>
                  </a:lnTo>
                  <a:lnTo>
                    <a:pt x="201549" y="1964341"/>
                  </a:lnTo>
                  <a:lnTo>
                    <a:pt x="203740" y="1961579"/>
                  </a:lnTo>
                  <a:cubicBezTo>
                    <a:pt x="202692" y="1960531"/>
                    <a:pt x="201168" y="1956721"/>
                    <a:pt x="205835" y="1946434"/>
                  </a:cubicBezTo>
                  <a:cubicBezTo>
                    <a:pt x="211931" y="1937671"/>
                    <a:pt x="212979" y="1941005"/>
                    <a:pt x="215646" y="1938814"/>
                  </a:cubicBezTo>
                  <a:lnTo>
                    <a:pt x="214313" y="1930146"/>
                  </a:lnTo>
                  <a:cubicBezTo>
                    <a:pt x="246983" y="1878330"/>
                    <a:pt x="280321" y="1804988"/>
                    <a:pt x="314706" y="1747457"/>
                  </a:cubicBezTo>
                  <a:cubicBezTo>
                    <a:pt x="327279" y="1720406"/>
                    <a:pt x="342329" y="1685830"/>
                    <a:pt x="358807" y="1655159"/>
                  </a:cubicBezTo>
                  <a:lnTo>
                    <a:pt x="357664" y="1658874"/>
                  </a:lnTo>
                  <a:lnTo>
                    <a:pt x="374618" y="1628680"/>
                  </a:lnTo>
                  <a:lnTo>
                    <a:pt x="361093" y="1650016"/>
                  </a:lnTo>
                  <a:cubicBezTo>
                    <a:pt x="364046" y="1642967"/>
                    <a:pt x="365760" y="1637348"/>
                    <a:pt x="369189" y="1630871"/>
                  </a:cubicBezTo>
                  <a:cubicBezTo>
                    <a:pt x="388334" y="1598009"/>
                    <a:pt x="413766" y="1554004"/>
                    <a:pt x="432721" y="1511141"/>
                  </a:cubicBezTo>
                  <a:cubicBezTo>
                    <a:pt x="441293" y="1481519"/>
                    <a:pt x="446532" y="1495616"/>
                    <a:pt x="455867" y="1467803"/>
                  </a:cubicBezTo>
                  <a:cubicBezTo>
                    <a:pt x="455200" y="1470279"/>
                    <a:pt x="455581" y="1471422"/>
                    <a:pt x="455009" y="1473708"/>
                  </a:cubicBezTo>
                  <a:cubicBezTo>
                    <a:pt x="467487" y="1444943"/>
                    <a:pt x="474345" y="1429417"/>
                    <a:pt x="485489" y="1399985"/>
                  </a:cubicBezTo>
                  <a:cubicBezTo>
                    <a:pt x="489013" y="1405795"/>
                    <a:pt x="494633" y="1381792"/>
                    <a:pt x="496062" y="1385697"/>
                  </a:cubicBezTo>
                  <a:lnTo>
                    <a:pt x="495109" y="1382173"/>
                  </a:lnTo>
                  <a:cubicBezTo>
                    <a:pt x="499491" y="1376267"/>
                    <a:pt x="507111" y="1361123"/>
                    <a:pt x="507587" y="1364075"/>
                  </a:cubicBezTo>
                  <a:lnTo>
                    <a:pt x="510921" y="1349788"/>
                  </a:lnTo>
                  <a:lnTo>
                    <a:pt x="513683" y="1349788"/>
                  </a:lnTo>
                  <a:cubicBezTo>
                    <a:pt x="522827" y="1332833"/>
                    <a:pt x="534924" y="1293876"/>
                    <a:pt x="543116" y="1286161"/>
                  </a:cubicBezTo>
                  <a:cubicBezTo>
                    <a:pt x="544830" y="1280446"/>
                    <a:pt x="546640" y="1274445"/>
                    <a:pt x="548735" y="1268063"/>
                  </a:cubicBezTo>
                  <a:cubicBezTo>
                    <a:pt x="550450" y="1261586"/>
                    <a:pt x="552259" y="1254824"/>
                    <a:pt x="554164" y="1247870"/>
                  </a:cubicBezTo>
                  <a:cubicBezTo>
                    <a:pt x="558165" y="1233869"/>
                    <a:pt x="562451" y="1218914"/>
                    <a:pt x="566833" y="1203674"/>
                  </a:cubicBezTo>
                  <a:cubicBezTo>
                    <a:pt x="573881" y="1172623"/>
                    <a:pt x="582549" y="1140428"/>
                    <a:pt x="586930" y="1111282"/>
                  </a:cubicBezTo>
                  <a:cubicBezTo>
                    <a:pt x="586073" y="1102709"/>
                    <a:pt x="589407" y="1085850"/>
                    <a:pt x="590264" y="1072420"/>
                  </a:cubicBezTo>
                  <a:lnTo>
                    <a:pt x="594646" y="1058513"/>
                  </a:lnTo>
                  <a:cubicBezTo>
                    <a:pt x="595027" y="1044797"/>
                    <a:pt x="593122" y="1030129"/>
                    <a:pt x="595884" y="1017651"/>
                  </a:cubicBezTo>
                  <a:cubicBezTo>
                    <a:pt x="596170" y="1017746"/>
                    <a:pt x="596455" y="1018318"/>
                    <a:pt x="596551" y="1019175"/>
                  </a:cubicBezTo>
                  <a:cubicBezTo>
                    <a:pt x="596551" y="1005364"/>
                    <a:pt x="598646" y="992219"/>
                    <a:pt x="596551" y="979170"/>
                  </a:cubicBezTo>
                  <a:cubicBezTo>
                    <a:pt x="596932" y="971645"/>
                    <a:pt x="597694" y="964121"/>
                    <a:pt x="598646" y="959168"/>
                  </a:cubicBezTo>
                  <a:cubicBezTo>
                    <a:pt x="599313" y="954215"/>
                    <a:pt x="600361" y="951643"/>
                    <a:pt x="601789" y="954024"/>
                  </a:cubicBezTo>
                  <a:cubicBezTo>
                    <a:pt x="596932" y="952500"/>
                    <a:pt x="602171" y="921830"/>
                    <a:pt x="602171" y="921830"/>
                  </a:cubicBezTo>
                  <a:cubicBezTo>
                    <a:pt x="602171" y="921830"/>
                    <a:pt x="602171" y="918782"/>
                    <a:pt x="602171" y="913067"/>
                  </a:cubicBezTo>
                  <a:cubicBezTo>
                    <a:pt x="602171" y="907352"/>
                    <a:pt x="602456" y="898779"/>
                    <a:pt x="601694" y="888016"/>
                  </a:cubicBezTo>
                  <a:cubicBezTo>
                    <a:pt x="601123" y="877157"/>
                    <a:pt x="600551" y="864013"/>
                    <a:pt x="599789" y="848773"/>
                  </a:cubicBezTo>
                  <a:cubicBezTo>
                    <a:pt x="599313" y="833533"/>
                    <a:pt x="596932" y="816388"/>
                    <a:pt x="595313" y="797528"/>
                  </a:cubicBezTo>
                  <a:cubicBezTo>
                    <a:pt x="591598" y="759809"/>
                    <a:pt x="584645" y="715613"/>
                    <a:pt x="575215" y="667798"/>
                  </a:cubicBezTo>
                  <a:cubicBezTo>
                    <a:pt x="565023" y="620173"/>
                    <a:pt x="552736" y="568738"/>
                    <a:pt x="536162" y="517208"/>
                  </a:cubicBezTo>
                  <a:cubicBezTo>
                    <a:pt x="504349" y="413671"/>
                    <a:pt x="459296" y="308705"/>
                    <a:pt x="413671" y="221647"/>
                  </a:cubicBezTo>
                  <a:cubicBezTo>
                    <a:pt x="367855" y="134588"/>
                    <a:pt x="321469" y="65437"/>
                    <a:pt x="290798" y="29623"/>
                  </a:cubicBezTo>
                  <a:cubicBezTo>
                    <a:pt x="285369" y="25622"/>
                    <a:pt x="274606" y="11906"/>
                    <a:pt x="275844" y="19050"/>
                  </a:cubicBezTo>
                  <a:cubicBezTo>
                    <a:pt x="267652" y="8382"/>
                    <a:pt x="267652" y="953"/>
                    <a:pt x="264033" y="0"/>
                  </a:cubicBezTo>
                  <a:cubicBezTo>
                    <a:pt x="273272" y="16192"/>
                    <a:pt x="255842" y="-1143"/>
                    <a:pt x="263462" y="15335"/>
                  </a:cubicBezTo>
                  <a:lnTo>
                    <a:pt x="256508" y="6191"/>
                  </a:lnTo>
                  <a:cubicBezTo>
                    <a:pt x="253841" y="5239"/>
                    <a:pt x="266891" y="17907"/>
                    <a:pt x="262700" y="17336"/>
                  </a:cubicBezTo>
                  <a:lnTo>
                    <a:pt x="268129" y="17526"/>
                  </a:lnTo>
                  <a:cubicBezTo>
                    <a:pt x="272701" y="25622"/>
                    <a:pt x="274606" y="30385"/>
                    <a:pt x="275082" y="33909"/>
                  </a:cubicBezTo>
                  <a:cubicBezTo>
                    <a:pt x="281273" y="40196"/>
                    <a:pt x="289274" y="41624"/>
                    <a:pt x="297942" y="60579"/>
                  </a:cubicBezTo>
                  <a:lnTo>
                    <a:pt x="294704" y="55816"/>
                  </a:lnTo>
                  <a:cubicBezTo>
                    <a:pt x="303657" y="70104"/>
                    <a:pt x="297656" y="66104"/>
                    <a:pt x="298799" y="69437"/>
                  </a:cubicBezTo>
                  <a:lnTo>
                    <a:pt x="296894" y="66294"/>
                  </a:lnTo>
                  <a:lnTo>
                    <a:pt x="302323" y="79534"/>
                  </a:lnTo>
                  <a:cubicBezTo>
                    <a:pt x="298037" y="69628"/>
                    <a:pt x="285750" y="56388"/>
                    <a:pt x="290798" y="64199"/>
                  </a:cubicBezTo>
                  <a:cubicBezTo>
                    <a:pt x="300133" y="81915"/>
                    <a:pt x="288988" y="59246"/>
                    <a:pt x="297275" y="71723"/>
                  </a:cubicBezTo>
                  <a:cubicBezTo>
                    <a:pt x="302323" y="79534"/>
                    <a:pt x="298895" y="78581"/>
                    <a:pt x="297561" y="78867"/>
                  </a:cubicBezTo>
                  <a:lnTo>
                    <a:pt x="306229" y="93155"/>
                  </a:lnTo>
                  <a:cubicBezTo>
                    <a:pt x="304133" y="93726"/>
                    <a:pt x="300704" y="83630"/>
                    <a:pt x="302323" y="90488"/>
                  </a:cubicBezTo>
                  <a:lnTo>
                    <a:pt x="314896" y="107442"/>
                  </a:lnTo>
                  <a:cubicBezTo>
                    <a:pt x="312325" y="113443"/>
                    <a:pt x="328422" y="126016"/>
                    <a:pt x="328898" y="136874"/>
                  </a:cubicBezTo>
                  <a:cubicBezTo>
                    <a:pt x="320326" y="124397"/>
                    <a:pt x="328041" y="138875"/>
                    <a:pt x="325374" y="137636"/>
                  </a:cubicBezTo>
                  <a:lnTo>
                    <a:pt x="343376" y="169831"/>
                  </a:lnTo>
                  <a:cubicBezTo>
                    <a:pt x="344424" y="173260"/>
                    <a:pt x="337280" y="162020"/>
                    <a:pt x="340233" y="166878"/>
                  </a:cubicBezTo>
                  <a:cubicBezTo>
                    <a:pt x="342329" y="173641"/>
                    <a:pt x="346710" y="176403"/>
                    <a:pt x="348425" y="179642"/>
                  </a:cubicBezTo>
                  <a:cubicBezTo>
                    <a:pt x="348615" y="183166"/>
                    <a:pt x="361379" y="204026"/>
                    <a:pt x="357759" y="204692"/>
                  </a:cubicBezTo>
                  <a:cubicBezTo>
                    <a:pt x="366903" y="228124"/>
                    <a:pt x="366427" y="212122"/>
                    <a:pt x="375190" y="233839"/>
                  </a:cubicBezTo>
                  <a:cubicBezTo>
                    <a:pt x="374713" y="237554"/>
                    <a:pt x="366427" y="217551"/>
                    <a:pt x="369094" y="227743"/>
                  </a:cubicBezTo>
                  <a:cubicBezTo>
                    <a:pt x="372904" y="234791"/>
                    <a:pt x="376904" y="241840"/>
                    <a:pt x="380524" y="249079"/>
                  </a:cubicBezTo>
                  <a:cubicBezTo>
                    <a:pt x="378619" y="247555"/>
                    <a:pt x="375571" y="246317"/>
                    <a:pt x="371856" y="238030"/>
                  </a:cubicBezTo>
                  <a:cubicBezTo>
                    <a:pt x="398145" y="297942"/>
                    <a:pt x="402050" y="334613"/>
                    <a:pt x="427101" y="388334"/>
                  </a:cubicBezTo>
                  <a:cubicBezTo>
                    <a:pt x="427863" y="397002"/>
                    <a:pt x="423291" y="383381"/>
                    <a:pt x="419576" y="378524"/>
                  </a:cubicBezTo>
                  <a:cubicBezTo>
                    <a:pt x="438817" y="417100"/>
                    <a:pt x="436531" y="436721"/>
                    <a:pt x="449294" y="470726"/>
                  </a:cubicBezTo>
                  <a:lnTo>
                    <a:pt x="451485" y="470726"/>
                  </a:lnTo>
                  <a:cubicBezTo>
                    <a:pt x="462248" y="520637"/>
                    <a:pt x="483680" y="577787"/>
                    <a:pt x="494729" y="633984"/>
                  </a:cubicBezTo>
                  <a:lnTo>
                    <a:pt x="494729" y="627031"/>
                  </a:lnTo>
                  <a:cubicBezTo>
                    <a:pt x="498348" y="634175"/>
                    <a:pt x="501396" y="646557"/>
                    <a:pt x="504444" y="655511"/>
                  </a:cubicBezTo>
                  <a:cubicBezTo>
                    <a:pt x="503777" y="657130"/>
                    <a:pt x="498634" y="649891"/>
                    <a:pt x="503206" y="665798"/>
                  </a:cubicBezTo>
                  <a:cubicBezTo>
                    <a:pt x="503206" y="662273"/>
                    <a:pt x="502348" y="655320"/>
                    <a:pt x="503777" y="657130"/>
                  </a:cubicBezTo>
                  <a:cubicBezTo>
                    <a:pt x="504539" y="663226"/>
                    <a:pt x="505587" y="670179"/>
                    <a:pt x="506825" y="677799"/>
                  </a:cubicBezTo>
                  <a:cubicBezTo>
                    <a:pt x="507778" y="685419"/>
                    <a:pt x="509016" y="693706"/>
                    <a:pt x="510350" y="702564"/>
                  </a:cubicBezTo>
                  <a:cubicBezTo>
                    <a:pt x="511778" y="711327"/>
                    <a:pt x="513302" y="720661"/>
                    <a:pt x="514921" y="730472"/>
                  </a:cubicBezTo>
                  <a:cubicBezTo>
                    <a:pt x="516255" y="740188"/>
                    <a:pt x="517588" y="750380"/>
                    <a:pt x="519017" y="760762"/>
                  </a:cubicBezTo>
                  <a:cubicBezTo>
                    <a:pt x="520351" y="771144"/>
                    <a:pt x="522065" y="781717"/>
                    <a:pt x="523208" y="792480"/>
                  </a:cubicBezTo>
                  <a:cubicBezTo>
                    <a:pt x="524256" y="803243"/>
                    <a:pt x="525209" y="814102"/>
                    <a:pt x="526256" y="824865"/>
                  </a:cubicBezTo>
                  <a:cubicBezTo>
                    <a:pt x="528733" y="846392"/>
                    <a:pt x="528828" y="867823"/>
                    <a:pt x="529590" y="887825"/>
                  </a:cubicBezTo>
                  <a:cubicBezTo>
                    <a:pt x="532447" y="941642"/>
                    <a:pt x="531781" y="998125"/>
                    <a:pt x="524161" y="1053275"/>
                  </a:cubicBezTo>
                  <a:lnTo>
                    <a:pt x="521780" y="1074039"/>
                  </a:lnTo>
                  <a:lnTo>
                    <a:pt x="518160" y="1094518"/>
                  </a:lnTo>
                  <a:cubicBezTo>
                    <a:pt x="515588" y="1108139"/>
                    <a:pt x="513779" y="1121759"/>
                    <a:pt x="510826" y="1135094"/>
                  </a:cubicBezTo>
                  <a:cubicBezTo>
                    <a:pt x="504349" y="1161574"/>
                    <a:pt x="499205" y="1188053"/>
                    <a:pt x="491109" y="1213009"/>
                  </a:cubicBezTo>
                  <a:cubicBezTo>
                    <a:pt x="495586" y="1197674"/>
                    <a:pt x="498538" y="1205579"/>
                    <a:pt x="493871" y="1216819"/>
                  </a:cubicBezTo>
                  <a:cubicBezTo>
                    <a:pt x="484918" y="1231392"/>
                    <a:pt x="481489" y="1245203"/>
                    <a:pt x="476631" y="1258729"/>
                  </a:cubicBezTo>
                  <a:cubicBezTo>
                    <a:pt x="472154" y="1272350"/>
                    <a:pt x="468059" y="1286447"/>
                    <a:pt x="459200" y="1300925"/>
                  </a:cubicBezTo>
                  <a:cubicBezTo>
                    <a:pt x="437197" y="1356836"/>
                    <a:pt x="403098" y="1404842"/>
                    <a:pt x="382334" y="1460373"/>
                  </a:cubicBezTo>
                  <a:lnTo>
                    <a:pt x="379667" y="1460373"/>
                  </a:lnTo>
                  <a:cubicBezTo>
                    <a:pt x="374618" y="1467612"/>
                    <a:pt x="375095" y="1470565"/>
                    <a:pt x="371094" y="1478947"/>
                  </a:cubicBezTo>
                  <a:lnTo>
                    <a:pt x="370618" y="1478471"/>
                  </a:lnTo>
                  <a:cubicBezTo>
                    <a:pt x="359855" y="1497616"/>
                    <a:pt x="349948" y="1522285"/>
                    <a:pt x="343186" y="1532954"/>
                  </a:cubicBezTo>
                  <a:lnTo>
                    <a:pt x="345281" y="1534954"/>
                  </a:lnTo>
                  <a:cubicBezTo>
                    <a:pt x="339566" y="1546670"/>
                    <a:pt x="340328" y="1540002"/>
                    <a:pt x="335661" y="1552575"/>
                  </a:cubicBezTo>
                  <a:lnTo>
                    <a:pt x="334613" y="1551623"/>
                  </a:lnTo>
                  <a:lnTo>
                    <a:pt x="329851" y="1566672"/>
                  </a:lnTo>
                  <a:cubicBezTo>
                    <a:pt x="326231" y="1563148"/>
                    <a:pt x="312801" y="1599248"/>
                    <a:pt x="306134" y="1607534"/>
                  </a:cubicBezTo>
                  <a:cubicBezTo>
                    <a:pt x="299275" y="1622965"/>
                    <a:pt x="286512" y="1652397"/>
                    <a:pt x="274034" y="1674685"/>
                  </a:cubicBezTo>
                  <a:cubicBezTo>
                    <a:pt x="269653" y="1677829"/>
                    <a:pt x="255460" y="1705737"/>
                    <a:pt x="245269" y="1722977"/>
                  </a:cubicBezTo>
                  <a:cubicBezTo>
                    <a:pt x="228124" y="1757934"/>
                    <a:pt x="203549" y="1807750"/>
                    <a:pt x="180213" y="1851470"/>
                  </a:cubicBezTo>
                  <a:lnTo>
                    <a:pt x="183451" y="1852136"/>
                  </a:lnTo>
                  <a:lnTo>
                    <a:pt x="177737" y="1863757"/>
                  </a:lnTo>
                  <a:cubicBezTo>
                    <a:pt x="177260" y="1863281"/>
                    <a:pt x="176117" y="1864709"/>
                    <a:pt x="176689" y="1862804"/>
                  </a:cubicBezTo>
                  <a:cubicBezTo>
                    <a:pt x="168973" y="1870139"/>
                    <a:pt x="164116" y="1889855"/>
                    <a:pt x="157448" y="1898142"/>
                  </a:cubicBezTo>
                  <a:cubicBezTo>
                    <a:pt x="162973" y="1893570"/>
                    <a:pt x="161925" y="1890236"/>
                    <a:pt x="165354" y="1883759"/>
                  </a:cubicBezTo>
                  <a:cubicBezTo>
                    <a:pt x="171545" y="1874996"/>
                    <a:pt x="169545" y="1885379"/>
                    <a:pt x="161734" y="1897475"/>
                  </a:cubicBezTo>
                  <a:lnTo>
                    <a:pt x="161258" y="1896904"/>
                  </a:lnTo>
                  <a:lnTo>
                    <a:pt x="158305" y="1906334"/>
                  </a:lnTo>
                  <a:cubicBezTo>
                    <a:pt x="155638" y="1906238"/>
                    <a:pt x="150590" y="1913573"/>
                    <a:pt x="147923" y="1913477"/>
                  </a:cubicBezTo>
                  <a:cubicBezTo>
                    <a:pt x="145447" y="1918621"/>
                    <a:pt x="143066" y="1923479"/>
                    <a:pt x="140779" y="1928241"/>
                  </a:cubicBezTo>
                  <a:lnTo>
                    <a:pt x="139160" y="1931765"/>
                  </a:lnTo>
                  <a:lnTo>
                    <a:pt x="138303" y="1933480"/>
                  </a:lnTo>
                  <a:lnTo>
                    <a:pt x="137922" y="1934337"/>
                  </a:lnTo>
                  <a:lnTo>
                    <a:pt x="137922" y="1934337"/>
                  </a:lnTo>
                  <a:cubicBezTo>
                    <a:pt x="137922" y="1934337"/>
                    <a:pt x="137922" y="1935194"/>
                    <a:pt x="137922" y="1935194"/>
                  </a:cubicBezTo>
                  <a:cubicBezTo>
                    <a:pt x="137922" y="1936337"/>
                    <a:pt x="137731" y="1937861"/>
                    <a:pt x="137446" y="1939671"/>
                  </a:cubicBezTo>
                  <a:cubicBezTo>
                    <a:pt x="136588" y="1939766"/>
                    <a:pt x="135446" y="1939671"/>
                    <a:pt x="134112" y="1939290"/>
                  </a:cubicBezTo>
                  <a:lnTo>
                    <a:pt x="133064" y="1939004"/>
                  </a:lnTo>
                  <a:lnTo>
                    <a:pt x="132493" y="1938814"/>
                  </a:lnTo>
                  <a:lnTo>
                    <a:pt x="130492" y="1937957"/>
                  </a:lnTo>
                  <a:cubicBezTo>
                    <a:pt x="125730" y="1935766"/>
                    <a:pt x="120872" y="1933480"/>
                    <a:pt x="115729" y="1931194"/>
                  </a:cubicBezTo>
                  <a:cubicBezTo>
                    <a:pt x="124206" y="1931956"/>
                    <a:pt x="62293" y="1908143"/>
                    <a:pt x="76867" y="1909477"/>
                  </a:cubicBezTo>
                  <a:cubicBezTo>
                    <a:pt x="53626" y="1900142"/>
                    <a:pt x="56293" y="1902333"/>
                    <a:pt x="61627" y="1905953"/>
                  </a:cubicBezTo>
                  <a:cubicBezTo>
                    <a:pt x="67056" y="1909667"/>
                    <a:pt x="74867" y="1914620"/>
                    <a:pt x="65627" y="1912239"/>
                  </a:cubicBezTo>
                  <a:cubicBezTo>
                    <a:pt x="53626" y="1906810"/>
                    <a:pt x="42100" y="1903095"/>
                    <a:pt x="38767" y="1899666"/>
                  </a:cubicBezTo>
                  <a:cubicBezTo>
                    <a:pt x="43720" y="1900619"/>
                    <a:pt x="26670" y="1891094"/>
                    <a:pt x="36385" y="1894999"/>
                  </a:cubicBezTo>
                  <a:lnTo>
                    <a:pt x="6858" y="1882235"/>
                  </a:lnTo>
                  <a:cubicBezTo>
                    <a:pt x="3620" y="1880426"/>
                    <a:pt x="9430" y="1882235"/>
                    <a:pt x="12478" y="1883283"/>
                  </a:cubicBezTo>
                  <a:cubicBezTo>
                    <a:pt x="8192" y="1881569"/>
                    <a:pt x="4000" y="1879854"/>
                    <a:pt x="0" y="1878235"/>
                  </a:cubicBezTo>
                  <a:cubicBezTo>
                    <a:pt x="4286" y="1909382"/>
                    <a:pt x="6287" y="1935004"/>
                    <a:pt x="8668" y="1961674"/>
                  </a:cubicBezTo>
                  <a:cubicBezTo>
                    <a:pt x="9811" y="1974914"/>
                    <a:pt x="11049" y="1988249"/>
                    <a:pt x="12478" y="2001869"/>
                  </a:cubicBezTo>
                  <a:lnTo>
                    <a:pt x="13430" y="2010156"/>
                  </a:lnTo>
                  <a:lnTo>
                    <a:pt x="14192" y="2015490"/>
                  </a:lnTo>
                  <a:cubicBezTo>
                    <a:pt x="14668" y="2019110"/>
                    <a:pt x="15335" y="2022729"/>
                    <a:pt x="16097" y="2026349"/>
                  </a:cubicBezTo>
                  <a:cubicBezTo>
                    <a:pt x="18097" y="2028539"/>
                    <a:pt x="15145" y="2013585"/>
                    <a:pt x="17145" y="2015776"/>
                  </a:cubicBezTo>
                  <a:cubicBezTo>
                    <a:pt x="24193" y="2047589"/>
                    <a:pt x="17335" y="2044541"/>
                    <a:pt x="23146" y="2074355"/>
                  </a:cubicBezTo>
                  <a:lnTo>
                    <a:pt x="20098" y="2068449"/>
                  </a:lnTo>
                  <a:cubicBezTo>
                    <a:pt x="22765" y="2077974"/>
                    <a:pt x="25337" y="2081975"/>
                    <a:pt x="25241" y="2098167"/>
                  </a:cubicBezTo>
                  <a:cubicBezTo>
                    <a:pt x="22765" y="2101310"/>
                    <a:pt x="21431" y="2084927"/>
                    <a:pt x="19336" y="2077307"/>
                  </a:cubicBezTo>
                  <a:cubicBezTo>
                    <a:pt x="20479" y="2088261"/>
                    <a:pt x="24289" y="2115884"/>
                    <a:pt x="25813" y="2107216"/>
                  </a:cubicBezTo>
                  <a:cubicBezTo>
                    <a:pt x="28194" y="2120265"/>
                    <a:pt x="26289" y="2125313"/>
                    <a:pt x="26289" y="2132457"/>
                  </a:cubicBezTo>
                  <a:cubicBezTo>
                    <a:pt x="26956" y="2132648"/>
                    <a:pt x="26765" y="2119979"/>
                    <a:pt x="28861" y="2127504"/>
                  </a:cubicBezTo>
                  <a:cubicBezTo>
                    <a:pt x="28956" y="2131981"/>
                    <a:pt x="29242" y="2137124"/>
                    <a:pt x="29623" y="2142554"/>
                  </a:cubicBezTo>
                  <a:cubicBezTo>
                    <a:pt x="30004" y="2146840"/>
                    <a:pt x="30480" y="2151317"/>
                    <a:pt x="30861" y="2155889"/>
                  </a:cubicBezTo>
                  <a:cubicBezTo>
                    <a:pt x="31433" y="2161318"/>
                    <a:pt x="32004" y="2166938"/>
                    <a:pt x="32575" y="2172557"/>
                  </a:cubicBezTo>
                  <a:cubicBezTo>
                    <a:pt x="35052" y="2195227"/>
                    <a:pt x="37529" y="2218754"/>
                    <a:pt x="39814" y="2239613"/>
                  </a:cubicBezTo>
                  <a:cubicBezTo>
                    <a:pt x="39148" y="2240185"/>
                    <a:pt x="38671" y="2244566"/>
                    <a:pt x="37909" y="2241328"/>
                  </a:cubicBezTo>
                  <a:cubicBezTo>
                    <a:pt x="39243" y="2246852"/>
                    <a:pt x="40100" y="2251424"/>
                    <a:pt x="40576" y="2255330"/>
                  </a:cubicBezTo>
                  <a:cubicBezTo>
                    <a:pt x="57531" y="2246281"/>
                    <a:pt x="59531" y="2249710"/>
                    <a:pt x="95155" y="2230946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906FD1A-7084-8E62-457C-5A23B138B2CD}"/>
                </a:ext>
              </a:extLst>
            </p:cNvPr>
            <p:cNvSpPr/>
            <p:nvPr/>
          </p:nvSpPr>
          <p:spPr>
            <a:xfrm>
              <a:off x="7290625" y="3264788"/>
              <a:ext cx="2952" cy="13525"/>
            </a:xfrm>
            <a:custGeom>
              <a:avLst/>
              <a:gdLst>
                <a:gd name="connsiteX0" fmla="*/ 2953 w 2952"/>
                <a:gd name="connsiteY0" fmla="*/ 0 h 13525"/>
                <a:gd name="connsiteX1" fmla="*/ 0 w 2952"/>
                <a:gd name="connsiteY1" fmla="*/ 8573 h 13525"/>
                <a:gd name="connsiteX2" fmla="*/ 571 w 2952"/>
                <a:gd name="connsiteY2" fmla="*/ 13525 h 13525"/>
                <a:gd name="connsiteX3" fmla="*/ 2953 w 2952"/>
                <a:gd name="connsiteY3" fmla="*/ 0 h 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2" h="13525">
                  <a:moveTo>
                    <a:pt x="2953" y="0"/>
                  </a:moveTo>
                  <a:lnTo>
                    <a:pt x="0" y="8573"/>
                  </a:lnTo>
                  <a:cubicBezTo>
                    <a:pt x="571" y="8763"/>
                    <a:pt x="1143" y="9335"/>
                    <a:pt x="571" y="13525"/>
                  </a:cubicBezTo>
                  <a:lnTo>
                    <a:pt x="2953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EB96AB7-89E5-3F13-9180-051626A2E958}"/>
                </a:ext>
              </a:extLst>
            </p:cNvPr>
            <p:cNvSpPr/>
            <p:nvPr/>
          </p:nvSpPr>
          <p:spPr>
            <a:xfrm>
              <a:off x="7124795" y="3655885"/>
              <a:ext cx="981" cy="3143"/>
            </a:xfrm>
            <a:custGeom>
              <a:avLst/>
              <a:gdLst>
                <a:gd name="connsiteX0" fmla="*/ 953 w 981"/>
                <a:gd name="connsiteY0" fmla="*/ 0 h 3143"/>
                <a:gd name="connsiteX1" fmla="*/ 0 w 981"/>
                <a:gd name="connsiteY1" fmla="*/ 3143 h 3143"/>
                <a:gd name="connsiteX2" fmla="*/ 953 w 981"/>
                <a:gd name="connsiteY2" fmla="*/ 0 h 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1" h="3143">
                  <a:moveTo>
                    <a:pt x="953" y="0"/>
                  </a:moveTo>
                  <a:cubicBezTo>
                    <a:pt x="572" y="1048"/>
                    <a:pt x="191" y="2191"/>
                    <a:pt x="0" y="3143"/>
                  </a:cubicBezTo>
                  <a:cubicBezTo>
                    <a:pt x="953" y="1238"/>
                    <a:pt x="1048" y="381"/>
                    <a:pt x="953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349D021-DBA6-F805-CE7B-2DC164A42298}"/>
                </a:ext>
              </a:extLst>
            </p:cNvPr>
            <p:cNvSpPr/>
            <p:nvPr/>
          </p:nvSpPr>
          <p:spPr>
            <a:xfrm>
              <a:off x="7073931" y="3744124"/>
              <a:ext cx="4548" cy="4849"/>
            </a:xfrm>
            <a:custGeom>
              <a:avLst/>
              <a:gdLst>
                <a:gd name="connsiteX0" fmla="*/ 3238 w 4548"/>
                <a:gd name="connsiteY0" fmla="*/ 3201 h 4849"/>
                <a:gd name="connsiteX1" fmla="*/ 0 w 4548"/>
                <a:gd name="connsiteY1" fmla="*/ 4534 h 4849"/>
                <a:gd name="connsiteX2" fmla="*/ 3238 w 4548"/>
                <a:gd name="connsiteY2" fmla="*/ 3201 h 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8" h="4849">
                  <a:moveTo>
                    <a:pt x="3238" y="3201"/>
                  </a:moveTo>
                  <a:cubicBezTo>
                    <a:pt x="6667" y="-3371"/>
                    <a:pt x="2572" y="1772"/>
                    <a:pt x="0" y="4534"/>
                  </a:cubicBezTo>
                  <a:cubicBezTo>
                    <a:pt x="381" y="5011"/>
                    <a:pt x="1048" y="5201"/>
                    <a:pt x="3238" y="3201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CED0D2F-2630-036D-2E94-F6FF4EDA3441}"/>
                </a:ext>
              </a:extLst>
            </p:cNvPr>
            <p:cNvSpPr/>
            <p:nvPr/>
          </p:nvSpPr>
          <p:spPr>
            <a:xfrm>
              <a:off x="7333107" y="3026016"/>
              <a:ext cx="952" cy="2480"/>
            </a:xfrm>
            <a:custGeom>
              <a:avLst/>
              <a:gdLst>
                <a:gd name="connsiteX0" fmla="*/ 0 w 952"/>
                <a:gd name="connsiteY0" fmla="*/ 75 h 2480"/>
                <a:gd name="connsiteX1" fmla="*/ 953 w 952"/>
                <a:gd name="connsiteY1" fmla="*/ 2456 h 2480"/>
                <a:gd name="connsiteX2" fmla="*/ 0 w 952"/>
                <a:gd name="connsiteY2" fmla="*/ 75 h 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2480">
                  <a:moveTo>
                    <a:pt x="0" y="75"/>
                  </a:moveTo>
                  <a:cubicBezTo>
                    <a:pt x="0" y="1694"/>
                    <a:pt x="381" y="2647"/>
                    <a:pt x="953" y="2456"/>
                  </a:cubicBezTo>
                  <a:cubicBezTo>
                    <a:pt x="667" y="266"/>
                    <a:pt x="381" y="-211"/>
                    <a:pt x="0" y="7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222C681-1B21-63B4-8AC8-19CC3FF94F30}"/>
                </a:ext>
              </a:extLst>
            </p:cNvPr>
            <p:cNvSpPr/>
            <p:nvPr/>
          </p:nvSpPr>
          <p:spPr>
            <a:xfrm>
              <a:off x="7210329" y="2377629"/>
              <a:ext cx="857" cy="2571"/>
            </a:xfrm>
            <a:custGeom>
              <a:avLst/>
              <a:gdLst>
                <a:gd name="connsiteX0" fmla="*/ 0 w 857"/>
                <a:gd name="connsiteY0" fmla="*/ 0 h 2571"/>
                <a:gd name="connsiteX1" fmla="*/ 857 w 857"/>
                <a:gd name="connsiteY1" fmla="*/ 2572 h 2571"/>
                <a:gd name="connsiteX2" fmla="*/ 0 w 857"/>
                <a:gd name="connsiteY2" fmla="*/ 0 h 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" h="2571">
                  <a:moveTo>
                    <a:pt x="0" y="0"/>
                  </a:moveTo>
                  <a:cubicBezTo>
                    <a:pt x="286" y="857"/>
                    <a:pt x="571" y="1524"/>
                    <a:pt x="857" y="2572"/>
                  </a:cubicBezTo>
                  <a:cubicBezTo>
                    <a:pt x="857" y="2000"/>
                    <a:pt x="476" y="1143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2F18748-799A-4930-F366-D5514529E817}"/>
                </a:ext>
              </a:extLst>
            </p:cNvPr>
            <p:cNvSpPr/>
            <p:nvPr/>
          </p:nvSpPr>
          <p:spPr>
            <a:xfrm>
              <a:off x="7223664" y="2412491"/>
              <a:ext cx="3619" cy="6667"/>
            </a:xfrm>
            <a:custGeom>
              <a:avLst/>
              <a:gdLst>
                <a:gd name="connsiteX0" fmla="*/ 0 w 3619"/>
                <a:gd name="connsiteY0" fmla="*/ 0 h 6667"/>
                <a:gd name="connsiteX1" fmla="*/ 3620 w 3619"/>
                <a:gd name="connsiteY1" fmla="*/ 6668 h 6667"/>
                <a:gd name="connsiteX2" fmla="*/ 0 w 3619"/>
                <a:gd name="connsiteY2" fmla="*/ 0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19" h="6667">
                  <a:moveTo>
                    <a:pt x="0" y="0"/>
                  </a:moveTo>
                  <a:cubicBezTo>
                    <a:pt x="762" y="1619"/>
                    <a:pt x="1905" y="3715"/>
                    <a:pt x="3620" y="6668"/>
                  </a:cubicBezTo>
                  <a:cubicBezTo>
                    <a:pt x="2381" y="3620"/>
                    <a:pt x="1143" y="1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7FD18CC-BE31-44B8-C539-240D8D3C8948}"/>
                </a:ext>
              </a:extLst>
            </p:cNvPr>
            <p:cNvSpPr/>
            <p:nvPr/>
          </p:nvSpPr>
          <p:spPr>
            <a:xfrm>
              <a:off x="7306612" y="3185921"/>
              <a:ext cx="818" cy="7048"/>
            </a:xfrm>
            <a:custGeom>
              <a:avLst/>
              <a:gdLst>
                <a:gd name="connsiteX0" fmla="*/ 777 w 818"/>
                <a:gd name="connsiteY0" fmla="*/ 0 h 7048"/>
                <a:gd name="connsiteX1" fmla="*/ 15 w 818"/>
                <a:gd name="connsiteY1" fmla="*/ 7049 h 7048"/>
                <a:gd name="connsiteX2" fmla="*/ 777 w 818"/>
                <a:gd name="connsiteY2" fmla="*/ 0 h 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8" h="7048">
                  <a:moveTo>
                    <a:pt x="777" y="0"/>
                  </a:moveTo>
                  <a:cubicBezTo>
                    <a:pt x="300" y="2477"/>
                    <a:pt x="-81" y="4858"/>
                    <a:pt x="15" y="7049"/>
                  </a:cubicBezTo>
                  <a:cubicBezTo>
                    <a:pt x="872" y="3334"/>
                    <a:pt x="872" y="1333"/>
                    <a:pt x="777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3ADB58D-AD8A-2846-09DD-A4D80B0C5D53}"/>
                </a:ext>
              </a:extLst>
            </p:cNvPr>
            <p:cNvSpPr/>
            <p:nvPr/>
          </p:nvSpPr>
          <p:spPr>
            <a:xfrm>
              <a:off x="7231094" y="2425826"/>
              <a:ext cx="4286" cy="8572"/>
            </a:xfrm>
            <a:custGeom>
              <a:avLst/>
              <a:gdLst>
                <a:gd name="connsiteX0" fmla="*/ 0 w 4286"/>
                <a:gd name="connsiteY0" fmla="*/ 0 h 8572"/>
                <a:gd name="connsiteX1" fmla="*/ 3715 w 4286"/>
                <a:gd name="connsiteY1" fmla="*/ 8573 h 8572"/>
                <a:gd name="connsiteX2" fmla="*/ 4286 w 4286"/>
                <a:gd name="connsiteY2" fmla="*/ 8573 h 8572"/>
                <a:gd name="connsiteX3" fmla="*/ 0 w 4286"/>
                <a:gd name="connsiteY3" fmla="*/ 95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6" h="8572">
                  <a:moveTo>
                    <a:pt x="0" y="0"/>
                  </a:moveTo>
                  <a:lnTo>
                    <a:pt x="3715" y="8573"/>
                  </a:lnTo>
                  <a:cubicBezTo>
                    <a:pt x="3715" y="8573"/>
                    <a:pt x="4096" y="8573"/>
                    <a:pt x="4286" y="8573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129B8FF-82CF-0DCD-10F3-CABE8516DAA4}"/>
                </a:ext>
              </a:extLst>
            </p:cNvPr>
            <p:cNvSpPr/>
            <p:nvPr/>
          </p:nvSpPr>
          <p:spPr>
            <a:xfrm>
              <a:off x="7205091" y="2367057"/>
              <a:ext cx="5238" cy="10572"/>
            </a:xfrm>
            <a:custGeom>
              <a:avLst/>
              <a:gdLst>
                <a:gd name="connsiteX0" fmla="*/ 0 w 5238"/>
                <a:gd name="connsiteY0" fmla="*/ 0 h 10572"/>
                <a:gd name="connsiteX1" fmla="*/ 5239 w 5238"/>
                <a:gd name="connsiteY1" fmla="*/ 10573 h 10572"/>
                <a:gd name="connsiteX2" fmla="*/ 0 w 5238"/>
                <a:gd name="connsiteY2" fmla="*/ 0 h 1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" h="10572">
                  <a:moveTo>
                    <a:pt x="0" y="0"/>
                  </a:moveTo>
                  <a:cubicBezTo>
                    <a:pt x="1619" y="3239"/>
                    <a:pt x="4000" y="7620"/>
                    <a:pt x="5239" y="10573"/>
                  </a:cubicBezTo>
                  <a:cubicBezTo>
                    <a:pt x="3715" y="6096"/>
                    <a:pt x="2000" y="2858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58F15A4-AC91-5B55-044A-1D3BE734D1CB}"/>
                </a:ext>
              </a:extLst>
            </p:cNvPr>
            <p:cNvSpPr/>
            <p:nvPr/>
          </p:nvSpPr>
          <p:spPr>
            <a:xfrm>
              <a:off x="7329963" y="2781299"/>
              <a:ext cx="1276" cy="4748"/>
            </a:xfrm>
            <a:custGeom>
              <a:avLst/>
              <a:gdLst>
                <a:gd name="connsiteX0" fmla="*/ 0 w 1276"/>
                <a:gd name="connsiteY0" fmla="*/ 0 h 4748"/>
                <a:gd name="connsiteX1" fmla="*/ 191 w 1276"/>
                <a:gd name="connsiteY1" fmla="*/ 952 h 4748"/>
                <a:gd name="connsiteX2" fmla="*/ 0 w 1276"/>
                <a:gd name="connsiteY2" fmla="*/ 0 h 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6" h="4748">
                  <a:moveTo>
                    <a:pt x="0" y="0"/>
                  </a:moveTo>
                  <a:cubicBezTo>
                    <a:pt x="0" y="0"/>
                    <a:pt x="95" y="667"/>
                    <a:pt x="191" y="952"/>
                  </a:cubicBezTo>
                  <a:cubicBezTo>
                    <a:pt x="2096" y="8096"/>
                    <a:pt x="1143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88F8CA8-E2E8-7CD9-D91E-A31FD684BD32}"/>
                </a:ext>
              </a:extLst>
            </p:cNvPr>
            <p:cNvSpPr/>
            <p:nvPr/>
          </p:nvSpPr>
          <p:spPr>
            <a:xfrm>
              <a:off x="7252430" y="2460973"/>
              <a:ext cx="2190" cy="3429"/>
            </a:xfrm>
            <a:custGeom>
              <a:avLst/>
              <a:gdLst>
                <a:gd name="connsiteX0" fmla="*/ 0 w 2190"/>
                <a:gd name="connsiteY0" fmla="*/ 0 h 3429"/>
                <a:gd name="connsiteX1" fmla="*/ 381 w 2190"/>
                <a:gd name="connsiteY1" fmla="*/ 1238 h 3429"/>
                <a:gd name="connsiteX2" fmla="*/ 2191 w 2190"/>
                <a:gd name="connsiteY2" fmla="*/ 3429 h 3429"/>
                <a:gd name="connsiteX3" fmla="*/ 0 w 2190"/>
                <a:gd name="connsiteY3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" h="3429">
                  <a:moveTo>
                    <a:pt x="0" y="0"/>
                  </a:moveTo>
                  <a:cubicBezTo>
                    <a:pt x="0" y="0"/>
                    <a:pt x="286" y="762"/>
                    <a:pt x="381" y="1238"/>
                  </a:cubicBezTo>
                  <a:lnTo>
                    <a:pt x="2191" y="3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034DF2F-CD00-9575-4F85-7875F7D93F4D}"/>
                </a:ext>
              </a:extLst>
            </p:cNvPr>
            <p:cNvSpPr/>
            <p:nvPr/>
          </p:nvSpPr>
          <p:spPr>
            <a:xfrm>
              <a:off x="7185850" y="2330576"/>
              <a:ext cx="2762" cy="4762"/>
            </a:xfrm>
            <a:custGeom>
              <a:avLst/>
              <a:gdLst>
                <a:gd name="connsiteX0" fmla="*/ 0 w 2762"/>
                <a:gd name="connsiteY0" fmla="*/ 952 h 4762"/>
                <a:gd name="connsiteX1" fmla="*/ 2762 w 2762"/>
                <a:gd name="connsiteY1" fmla="*/ 4763 h 4762"/>
                <a:gd name="connsiteX2" fmla="*/ 381 w 2762"/>
                <a:gd name="connsiteY2" fmla="*/ 0 h 4762"/>
                <a:gd name="connsiteX3" fmla="*/ 0 w 2762"/>
                <a:gd name="connsiteY3" fmla="*/ 95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2" h="4762">
                  <a:moveTo>
                    <a:pt x="0" y="952"/>
                  </a:moveTo>
                  <a:cubicBezTo>
                    <a:pt x="953" y="2476"/>
                    <a:pt x="1905" y="3810"/>
                    <a:pt x="2762" y="4763"/>
                  </a:cubicBezTo>
                  <a:cubicBezTo>
                    <a:pt x="2096" y="3429"/>
                    <a:pt x="1333" y="1905"/>
                    <a:pt x="381" y="0"/>
                  </a:cubicBezTo>
                  <a:cubicBezTo>
                    <a:pt x="381" y="667"/>
                    <a:pt x="191" y="857"/>
                    <a:pt x="0" y="95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3028312-955A-5C9E-F4C8-3B0437ACCB15}"/>
                </a:ext>
              </a:extLst>
            </p:cNvPr>
            <p:cNvSpPr/>
            <p:nvPr/>
          </p:nvSpPr>
          <p:spPr>
            <a:xfrm>
              <a:off x="7307484" y="2639472"/>
              <a:ext cx="3048" cy="3806"/>
            </a:xfrm>
            <a:custGeom>
              <a:avLst/>
              <a:gdLst>
                <a:gd name="connsiteX0" fmla="*/ 3048 w 3048"/>
                <a:gd name="connsiteY0" fmla="*/ 3143 h 3806"/>
                <a:gd name="connsiteX1" fmla="*/ 0 w 3048"/>
                <a:gd name="connsiteY1" fmla="*/ 0 h 3806"/>
                <a:gd name="connsiteX2" fmla="*/ 3048 w 3048"/>
                <a:gd name="connsiteY2" fmla="*/ 3143 h 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" h="3806">
                  <a:moveTo>
                    <a:pt x="3048" y="3143"/>
                  </a:moveTo>
                  <a:cubicBezTo>
                    <a:pt x="1429" y="857"/>
                    <a:pt x="571" y="0"/>
                    <a:pt x="0" y="0"/>
                  </a:cubicBezTo>
                  <a:cubicBezTo>
                    <a:pt x="762" y="3048"/>
                    <a:pt x="1619" y="4858"/>
                    <a:pt x="3048" y="3143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62" name="Graphic 28">
            <a:extLst>
              <a:ext uri="{FF2B5EF4-FFF2-40B4-BE49-F238E27FC236}">
                <a16:creationId xmlns:a16="http://schemas.microsoft.com/office/drawing/2014/main" id="{5609F433-6CAA-9545-B177-16515425F50E}"/>
              </a:ext>
            </a:extLst>
          </p:cNvPr>
          <p:cNvGrpSpPr/>
          <p:nvPr/>
        </p:nvGrpSpPr>
        <p:grpSpPr>
          <a:xfrm rot="16200000" flipV="1">
            <a:off x="7038172" y="1638120"/>
            <a:ext cx="400110" cy="863695"/>
            <a:chOff x="6605016" y="1975103"/>
            <a:chExt cx="744135" cy="2255329"/>
          </a:xfrm>
          <a:solidFill>
            <a:srgbClr val="3F3F3F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1B47643-29A2-9347-9D28-2F462C4C7E42}"/>
                </a:ext>
              </a:extLst>
            </p:cNvPr>
            <p:cNvSpPr/>
            <p:nvPr/>
          </p:nvSpPr>
          <p:spPr>
            <a:xfrm>
              <a:off x="7245191" y="2544984"/>
              <a:ext cx="1524" cy="565"/>
            </a:xfrm>
            <a:custGeom>
              <a:avLst/>
              <a:gdLst>
                <a:gd name="connsiteX0" fmla="*/ 1524 w 1524"/>
                <a:gd name="connsiteY0" fmla="*/ 476 h 565"/>
                <a:gd name="connsiteX1" fmla="*/ 0 w 1524"/>
                <a:gd name="connsiteY1" fmla="*/ 0 h 565"/>
                <a:gd name="connsiteX2" fmla="*/ 1524 w 1524"/>
                <a:gd name="connsiteY2" fmla="*/ 476 h 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" h="565">
                  <a:moveTo>
                    <a:pt x="1524" y="476"/>
                  </a:moveTo>
                  <a:cubicBezTo>
                    <a:pt x="1524" y="476"/>
                    <a:pt x="572" y="0"/>
                    <a:pt x="0" y="0"/>
                  </a:cubicBezTo>
                  <a:cubicBezTo>
                    <a:pt x="762" y="572"/>
                    <a:pt x="1238" y="667"/>
                    <a:pt x="1524" y="476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7241D92-C1D2-06C5-8626-749FB035B400}"/>
                </a:ext>
              </a:extLst>
            </p:cNvPr>
            <p:cNvSpPr/>
            <p:nvPr/>
          </p:nvSpPr>
          <p:spPr>
            <a:xfrm>
              <a:off x="7297674" y="2933699"/>
              <a:ext cx="381" cy="4667"/>
            </a:xfrm>
            <a:custGeom>
              <a:avLst/>
              <a:gdLst>
                <a:gd name="connsiteX0" fmla="*/ 381 w 381"/>
                <a:gd name="connsiteY0" fmla="*/ 4667 h 4667"/>
                <a:gd name="connsiteX1" fmla="*/ 0 w 381"/>
                <a:gd name="connsiteY1" fmla="*/ 0 h 4667"/>
                <a:gd name="connsiteX2" fmla="*/ 381 w 381"/>
                <a:gd name="connsiteY2" fmla="*/ 4667 h 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" h="4667">
                  <a:moveTo>
                    <a:pt x="381" y="4667"/>
                  </a:moveTo>
                  <a:lnTo>
                    <a:pt x="0" y="0"/>
                  </a:lnTo>
                  <a:cubicBezTo>
                    <a:pt x="0" y="3048"/>
                    <a:pt x="95" y="4191"/>
                    <a:pt x="381" y="466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A9CACFD-DCB3-7E44-4E49-64CE0A043A75}"/>
                </a:ext>
              </a:extLst>
            </p:cNvPr>
            <p:cNvSpPr/>
            <p:nvPr/>
          </p:nvSpPr>
          <p:spPr>
            <a:xfrm>
              <a:off x="7136701" y="2314288"/>
              <a:ext cx="9048" cy="14287"/>
            </a:xfrm>
            <a:custGeom>
              <a:avLst/>
              <a:gdLst>
                <a:gd name="connsiteX0" fmla="*/ 8477 w 9048"/>
                <a:gd name="connsiteY0" fmla="*/ 14002 h 14287"/>
                <a:gd name="connsiteX1" fmla="*/ 9049 w 9048"/>
                <a:gd name="connsiteY1" fmla="*/ 14288 h 14287"/>
                <a:gd name="connsiteX2" fmla="*/ 0 w 9048"/>
                <a:gd name="connsiteY2" fmla="*/ 0 h 14287"/>
                <a:gd name="connsiteX3" fmla="*/ 8477 w 9048"/>
                <a:gd name="connsiteY3" fmla="*/ 14002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" h="14287">
                  <a:moveTo>
                    <a:pt x="8477" y="14002"/>
                  </a:moveTo>
                  <a:cubicBezTo>
                    <a:pt x="8477" y="14002"/>
                    <a:pt x="8858" y="14192"/>
                    <a:pt x="9049" y="14288"/>
                  </a:cubicBezTo>
                  <a:cubicBezTo>
                    <a:pt x="7049" y="11144"/>
                    <a:pt x="4382" y="6858"/>
                    <a:pt x="0" y="0"/>
                  </a:cubicBezTo>
                  <a:lnTo>
                    <a:pt x="8477" y="14002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D8FD852-A68B-16B2-0C08-AF4AC158E66F}"/>
                </a:ext>
              </a:extLst>
            </p:cNvPr>
            <p:cNvSpPr/>
            <p:nvPr/>
          </p:nvSpPr>
          <p:spPr>
            <a:xfrm>
              <a:off x="7016115" y="3726179"/>
              <a:ext cx="2857" cy="4476"/>
            </a:xfrm>
            <a:custGeom>
              <a:avLst/>
              <a:gdLst>
                <a:gd name="connsiteX0" fmla="*/ 0 w 2857"/>
                <a:gd name="connsiteY0" fmla="*/ 4477 h 4476"/>
                <a:gd name="connsiteX1" fmla="*/ 2857 w 2857"/>
                <a:gd name="connsiteY1" fmla="*/ 0 h 4476"/>
                <a:gd name="connsiteX2" fmla="*/ 0 w 2857"/>
                <a:gd name="connsiteY2" fmla="*/ 4477 h 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4476">
                  <a:moveTo>
                    <a:pt x="0" y="4477"/>
                  </a:moveTo>
                  <a:lnTo>
                    <a:pt x="2857" y="0"/>
                  </a:lnTo>
                  <a:cubicBezTo>
                    <a:pt x="1524" y="2000"/>
                    <a:pt x="571" y="3238"/>
                    <a:pt x="0" y="447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6A4536E-7D53-4567-305F-38E7C83CBC72}"/>
                </a:ext>
              </a:extLst>
            </p:cNvPr>
            <p:cNvSpPr/>
            <p:nvPr/>
          </p:nvSpPr>
          <p:spPr>
            <a:xfrm>
              <a:off x="7235094" y="3277837"/>
              <a:ext cx="1273" cy="6762"/>
            </a:xfrm>
            <a:custGeom>
              <a:avLst/>
              <a:gdLst>
                <a:gd name="connsiteX0" fmla="*/ 1048 w 1273"/>
                <a:gd name="connsiteY0" fmla="*/ 0 h 6762"/>
                <a:gd name="connsiteX1" fmla="*/ 0 w 1273"/>
                <a:gd name="connsiteY1" fmla="*/ 6763 h 6762"/>
                <a:gd name="connsiteX2" fmla="*/ 1048 w 1273"/>
                <a:gd name="connsiteY2" fmla="*/ 0 h 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3" h="6762">
                  <a:moveTo>
                    <a:pt x="1048" y="0"/>
                  </a:moveTo>
                  <a:cubicBezTo>
                    <a:pt x="1048" y="1619"/>
                    <a:pt x="571" y="4286"/>
                    <a:pt x="0" y="6763"/>
                  </a:cubicBezTo>
                  <a:cubicBezTo>
                    <a:pt x="1048" y="3715"/>
                    <a:pt x="1619" y="1143"/>
                    <a:pt x="1048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EE0B309-2202-C866-F3A4-FF7A05D62E56}"/>
                </a:ext>
              </a:extLst>
            </p:cNvPr>
            <p:cNvSpPr/>
            <p:nvPr/>
          </p:nvSpPr>
          <p:spPr>
            <a:xfrm>
              <a:off x="7093553" y="2207704"/>
              <a:ext cx="3026" cy="6667"/>
            </a:xfrm>
            <a:custGeom>
              <a:avLst/>
              <a:gdLst>
                <a:gd name="connsiteX0" fmla="*/ 0 w 3026"/>
                <a:gd name="connsiteY0" fmla="*/ 0 h 6667"/>
                <a:gd name="connsiteX1" fmla="*/ 2858 w 3026"/>
                <a:gd name="connsiteY1" fmla="*/ 6667 h 6667"/>
                <a:gd name="connsiteX2" fmla="*/ 0 w 3026"/>
                <a:gd name="connsiteY2" fmla="*/ 0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6" h="6667">
                  <a:moveTo>
                    <a:pt x="0" y="0"/>
                  </a:moveTo>
                  <a:lnTo>
                    <a:pt x="2858" y="6667"/>
                  </a:lnTo>
                  <a:cubicBezTo>
                    <a:pt x="3429" y="6096"/>
                    <a:pt x="2572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6155C62-3FAD-5819-4F62-0E6A29089BAD}"/>
                </a:ext>
              </a:extLst>
            </p:cNvPr>
            <p:cNvSpPr/>
            <p:nvPr/>
          </p:nvSpPr>
          <p:spPr>
            <a:xfrm>
              <a:off x="6919721" y="2030348"/>
              <a:ext cx="398" cy="780"/>
            </a:xfrm>
            <a:custGeom>
              <a:avLst/>
              <a:gdLst>
                <a:gd name="connsiteX0" fmla="*/ 0 w 398"/>
                <a:gd name="connsiteY0" fmla="*/ 0 h 780"/>
                <a:gd name="connsiteX1" fmla="*/ 191 w 398"/>
                <a:gd name="connsiteY1" fmla="*/ 762 h 780"/>
                <a:gd name="connsiteX2" fmla="*/ 0 w 398"/>
                <a:gd name="connsiteY2" fmla="*/ 0 h 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8" h="780">
                  <a:moveTo>
                    <a:pt x="0" y="0"/>
                  </a:moveTo>
                  <a:cubicBezTo>
                    <a:pt x="0" y="0"/>
                    <a:pt x="0" y="381"/>
                    <a:pt x="191" y="762"/>
                  </a:cubicBezTo>
                  <a:cubicBezTo>
                    <a:pt x="571" y="857"/>
                    <a:pt x="381" y="571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3D1346A-46F1-229E-DB8F-9FC6D5F6A0DD}"/>
                </a:ext>
              </a:extLst>
            </p:cNvPr>
            <p:cNvSpPr/>
            <p:nvPr/>
          </p:nvSpPr>
          <p:spPr>
            <a:xfrm>
              <a:off x="6983634" y="2103082"/>
              <a:ext cx="5429" cy="4418"/>
            </a:xfrm>
            <a:custGeom>
              <a:avLst/>
              <a:gdLst>
                <a:gd name="connsiteX0" fmla="*/ 0 w 5429"/>
                <a:gd name="connsiteY0" fmla="*/ 37 h 4418"/>
                <a:gd name="connsiteX1" fmla="*/ 5429 w 5429"/>
                <a:gd name="connsiteY1" fmla="*/ 4418 h 4418"/>
                <a:gd name="connsiteX2" fmla="*/ 0 w 5429"/>
                <a:gd name="connsiteY2" fmla="*/ 37 h 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" h="4418">
                  <a:moveTo>
                    <a:pt x="0" y="37"/>
                  </a:moveTo>
                  <a:cubicBezTo>
                    <a:pt x="1619" y="1370"/>
                    <a:pt x="3524" y="2894"/>
                    <a:pt x="5429" y="4418"/>
                  </a:cubicBezTo>
                  <a:cubicBezTo>
                    <a:pt x="3334" y="2323"/>
                    <a:pt x="667" y="-344"/>
                    <a:pt x="0" y="3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60A9A97-CDD1-C7CF-9AC9-FE96AC4B7F3D}"/>
                </a:ext>
              </a:extLst>
            </p:cNvPr>
            <p:cNvSpPr/>
            <p:nvPr/>
          </p:nvSpPr>
          <p:spPr>
            <a:xfrm>
              <a:off x="6989063" y="2107501"/>
              <a:ext cx="2666" cy="2047"/>
            </a:xfrm>
            <a:custGeom>
              <a:avLst/>
              <a:gdLst>
                <a:gd name="connsiteX0" fmla="*/ 2667 w 2666"/>
                <a:gd name="connsiteY0" fmla="*/ 2000 h 2047"/>
                <a:gd name="connsiteX1" fmla="*/ 0 w 2666"/>
                <a:gd name="connsiteY1" fmla="*/ 0 h 2047"/>
                <a:gd name="connsiteX2" fmla="*/ 2667 w 2666"/>
                <a:gd name="connsiteY2" fmla="*/ 2000 h 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6" h="2047">
                  <a:moveTo>
                    <a:pt x="2667" y="2000"/>
                  </a:moveTo>
                  <a:cubicBezTo>
                    <a:pt x="1810" y="1333"/>
                    <a:pt x="953" y="667"/>
                    <a:pt x="0" y="0"/>
                  </a:cubicBezTo>
                  <a:cubicBezTo>
                    <a:pt x="1333" y="1238"/>
                    <a:pt x="2477" y="2286"/>
                    <a:pt x="2667" y="200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EA76C57-19DB-57A2-8698-82E6230437DF}"/>
                </a:ext>
              </a:extLst>
            </p:cNvPr>
            <p:cNvSpPr/>
            <p:nvPr/>
          </p:nvSpPr>
          <p:spPr>
            <a:xfrm>
              <a:off x="6884098" y="1989581"/>
              <a:ext cx="12858" cy="15335"/>
            </a:xfrm>
            <a:custGeom>
              <a:avLst/>
              <a:gdLst>
                <a:gd name="connsiteX0" fmla="*/ 12859 w 12858"/>
                <a:gd name="connsiteY0" fmla="*/ 15335 h 15335"/>
                <a:gd name="connsiteX1" fmla="*/ 0 w 12858"/>
                <a:gd name="connsiteY1" fmla="*/ 0 h 15335"/>
                <a:gd name="connsiteX2" fmla="*/ 12859 w 12858"/>
                <a:gd name="connsiteY2" fmla="*/ 15335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" h="15335">
                  <a:moveTo>
                    <a:pt x="12859" y="15335"/>
                  </a:moveTo>
                  <a:cubicBezTo>
                    <a:pt x="8953" y="9239"/>
                    <a:pt x="4572" y="4858"/>
                    <a:pt x="0" y="0"/>
                  </a:cubicBezTo>
                  <a:lnTo>
                    <a:pt x="12859" y="1533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9AF1E13-6040-9E9C-7786-0BC52A838875}"/>
                </a:ext>
              </a:extLst>
            </p:cNvPr>
            <p:cNvSpPr/>
            <p:nvPr/>
          </p:nvSpPr>
          <p:spPr>
            <a:xfrm>
              <a:off x="6696551" y="4049681"/>
              <a:ext cx="952" cy="1490"/>
            </a:xfrm>
            <a:custGeom>
              <a:avLst/>
              <a:gdLst>
                <a:gd name="connsiteX0" fmla="*/ 0 w 952"/>
                <a:gd name="connsiteY0" fmla="*/ 62 h 1490"/>
                <a:gd name="connsiteX1" fmla="*/ 952 w 952"/>
                <a:gd name="connsiteY1" fmla="*/ 1491 h 1490"/>
                <a:gd name="connsiteX2" fmla="*/ 0 w 952"/>
                <a:gd name="connsiteY2" fmla="*/ 62 h 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90">
                  <a:moveTo>
                    <a:pt x="0" y="62"/>
                  </a:moveTo>
                  <a:lnTo>
                    <a:pt x="952" y="1491"/>
                  </a:lnTo>
                  <a:cubicBezTo>
                    <a:pt x="571" y="62"/>
                    <a:pt x="286" y="-129"/>
                    <a:pt x="0" y="6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9F001F1-2EE9-248C-EB9F-5C6AD5202D3D}"/>
                </a:ext>
              </a:extLst>
            </p:cNvPr>
            <p:cNvSpPr/>
            <p:nvPr/>
          </p:nvSpPr>
          <p:spPr>
            <a:xfrm>
              <a:off x="6876383" y="2001582"/>
              <a:ext cx="2476" cy="4476"/>
            </a:xfrm>
            <a:custGeom>
              <a:avLst/>
              <a:gdLst>
                <a:gd name="connsiteX0" fmla="*/ 2477 w 2476"/>
                <a:gd name="connsiteY0" fmla="*/ 4477 h 4476"/>
                <a:gd name="connsiteX1" fmla="*/ 0 w 2476"/>
                <a:gd name="connsiteY1" fmla="*/ 0 h 4476"/>
                <a:gd name="connsiteX2" fmla="*/ 2477 w 2476"/>
                <a:gd name="connsiteY2" fmla="*/ 4477 h 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" h="4476">
                  <a:moveTo>
                    <a:pt x="2477" y="4477"/>
                  </a:moveTo>
                  <a:lnTo>
                    <a:pt x="0" y="0"/>
                  </a:lnTo>
                  <a:cubicBezTo>
                    <a:pt x="762" y="1715"/>
                    <a:pt x="1524" y="3143"/>
                    <a:pt x="2477" y="447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62483E8-DCB7-6408-EE53-BEF5A67EEA33}"/>
                </a:ext>
              </a:extLst>
            </p:cNvPr>
            <p:cNvSpPr/>
            <p:nvPr/>
          </p:nvSpPr>
          <p:spPr>
            <a:xfrm>
              <a:off x="7173372" y="2313336"/>
              <a:ext cx="12477" cy="18239"/>
            </a:xfrm>
            <a:custGeom>
              <a:avLst/>
              <a:gdLst>
                <a:gd name="connsiteX0" fmla="*/ 0 w 12477"/>
                <a:gd name="connsiteY0" fmla="*/ 0 h 18239"/>
                <a:gd name="connsiteX1" fmla="*/ 12478 w 12477"/>
                <a:gd name="connsiteY1" fmla="*/ 18193 h 18239"/>
                <a:gd name="connsiteX2" fmla="*/ 0 w 12477"/>
                <a:gd name="connsiteY2" fmla="*/ 0 h 1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7" h="18239">
                  <a:moveTo>
                    <a:pt x="0" y="0"/>
                  </a:moveTo>
                  <a:cubicBezTo>
                    <a:pt x="5429" y="5144"/>
                    <a:pt x="10954" y="19145"/>
                    <a:pt x="12478" y="18193"/>
                  </a:cubicBezTo>
                  <a:cubicBezTo>
                    <a:pt x="8287" y="11716"/>
                    <a:pt x="4096" y="1524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29EF890-1D49-503C-6B03-98E74FB68C23}"/>
                </a:ext>
              </a:extLst>
            </p:cNvPr>
            <p:cNvSpPr/>
            <p:nvPr/>
          </p:nvSpPr>
          <p:spPr>
            <a:xfrm>
              <a:off x="6642639" y="3870197"/>
              <a:ext cx="8000" cy="3428"/>
            </a:xfrm>
            <a:custGeom>
              <a:avLst/>
              <a:gdLst>
                <a:gd name="connsiteX0" fmla="*/ 0 w 8000"/>
                <a:gd name="connsiteY0" fmla="*/ 0 h 3428"/>
                <a:gd name="connsiteX1" fmla="*/ 8001 w 8000"/>
                <a:gd name="connsiteY1" fmla="*/ 3429 h 3428"/>
                <a:gd name="connsiteX2" fmla="*/ 0 w 8000"/>
                <a:gd name="connsiteY2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" h="3428">
                  <a:moveTo>
                    <a:pt x="0" y="0"/>
                  </a:moveTo>
                  <a:lnTo>
                    <a:pt x="8001" y="3429"/>
                  </a:lnTo>
                  <a:cubicBezTo>
                    <a:pt x="4191" y="1714"/>
                    <a:pt x="1810" y="667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90CCAFF-D245-FF24-56AC-6ADFD3BEC232}"/>
                </a:ext>
              </a:extLst>
            </p:cNvPr>
            <p:cNvSpPr/>
            <p:nvPr/>
          </p:nvSpPr>
          <p:spPr>
            <a:xfrm>
              <a:off x="6878859" y="2006059"/>
              <a:ext cx="2857" cy="5143"/>
            </a:xfrm>
            <a:custGeom>
              <a:avLst/>
              <a:gdLst>
                <a:gd name="connsiteX0" fmla="*/ 0 w 2857"/>
                <a:gd name="connsiteY0" fmla="*/ 0 h 5143"/>
                <a:gd name="connsiteX1" fmla="*/ 2858 w 2857"/>
                <a:gd name="connsiteY1" fmla="*/ 5143 h 5143"/>
                <a:gd name="connsiteX2" fmla="*/ 2667 w 2857"/>
                <a:gd name="connsiteY2" fmla="*/ 3143 h 5143"/>
                <a:gd name="connsiteX3" fmla="*/ 95 w 2857"/>
                <a:gd name="connsiteY3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5143">
                  <a:moveTo>
                    <a:pt x="0" y="0"/>
                  </a:moveTo>
                  <a:lnTo>
                    <a:pt x="2858" y="5143"/>
                  </a:lnTo>
                  <a:cubicBezTo>
                    <a:pt x="2858" y="4572"/>
                    <a:pt x="2762" y="3810"/>
                    <a:pt x="2667" y="3143"/>
                  </a:cubicBezTo>
                  <a:cubicBezTo>
                    <a:pt x="1714" y="2191"/>
                    <a:pt x="857" y="1143"/>
                    <a:pt x="9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9E61C64-6270-5CF1-41A2-4A5E2659994D}"/>
                </a:ext>
              </a:extLst>
            </p:cNvPr>
            <p:cNvSpPr/>
            <p:nvPr/>
          </p:nvSpPr>
          <p:spPr>
            <a:xfrm>
              <a:off x="7038403" y="3486340"/>
              <a:ext cx="571" cy="1904"/>
            </a:xfrm>
            <a:custGeom>
              <a:avLst/>
              <a:gdLst>
                <a:gd name="connsiteX0" fmla="*/ 571 w 571"/>
                <a:gd name="connsiteY0" fmla="*/ 0 h 1904"/>
                <a:gd name="connsiteX1" fmla="*/ 476 w 571"/>
                <a:gd name="connsiteY1" fmla="*/ 286 h 1904"/>
                <a:gd name="connsiteX2" fmla="*/ 0 w 571"/>
                <a:gd name="connsiteY2" fmla="*/ 1905 h 1904"/>
                <a:gd name="connsiteX3" fmla="*/ 571 w 571"/>
                <a:gd name="connsiteY3" fmla="*/ 95 h 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904">
                  <a:moveTo>
                    <a:pt x="571" y="0"/>
                  </a:moveTo>
                  <a:cubicBezTo>
                    <a:pt x="571" y="0"/>
                    <a:pt x="571" y="95"/>
                    <a:pt x="476" y="286"/>
                  </a:cubicBezTo>
                  <a:cubicBezTo>
                    <a:pt x="286" y="857"/>
                    <a:pt x="191" y="1333"/>
                    <a:pt x="0" y="1905"/>
                  </a:cubicBezTo>
                  <a:lnTo>
                    <a:pt x="571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F0E4999-743E-D152-577B-2F8C3D29D848}"/>
                </a:ext>
              </a:extLst>
            </p:cNvPr>
            <p:cNvSpPr/>
            <p:nvPr/>
          </p:nvSpPr>
          <p:spPr>
            <a:xfrm>
              <a:off x="7057453" y="3449097"/>
              <a:ext cx="3714" cy="8477"/>
            </a:xfrm>
            <a:custGeom>
              <a:avLst/>
              <a:gdLst>
                <a:gd name="connsiteX0" fmla="*/ 3715 w 3714"/>
                <a:gd name="connsiteY0" fmla="*/ 0 h 8477"/>
                <a:gd name="connsiteX1" fmla="*/ 0 w 3714"/>
                <a:gd name="connsiteY1" fmla="*/ 8477 h 8477"/>
                <a:gd name="connsiteX2" fmla="*/ 3715 w 3714"/>
                <a:gd name="connsiteY2" fmla="*/ 0 h 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4" h="8477">
                  <a:moveTo>
                    <a:pt x="3715" y="0"/>
                  </a:moveTo>
                  <a:cubicBezTo>
                    <a:pt x="2476" y="2762"/>
                    <a:pt x="1333" y="5525"/>
                    <a:pt x="0" y="8477"/>
                  </a:cubicBezTo>
                  <a:cubicBezTo>
                    <a:pt x="2381" y="4191"/>
                    <a:pt x="3238" y="1810"/>
                    <a:pt x="371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BCB05FD-3230-04FB-BDF6-7B85F1CED24D}"/>
                </a:ext>
              </a:extLst>
            </p:cNvPr>
            <p:cNvSpPr/>
            <p:nvPr/>
          </p:nvSpPr>
          <p:spPr>
            <a:xfrm>
              <a:off x="6876573" y="1981009"/>
              <a:ext cx="7524" cy="8667"/>
            </a:xfrm>
            <a:custGeom>
              <a:avLst/>
              <a:gdLst>
                <a:gd name="connsiteX0" fmla="*/ 7525 w 7524"/>
                <a:gd name="connsiteY0" fmla="*/ 8668 h 8667"/>
                <a:gd name="connsiteX1" fmla="*/ 0 w 7524"/>
                <a:gd name="connsiteY1" fmla="*/ 0 h 8667"/>
                <a:gd name="connsiteX2" fmla="*/ 7525 w 7524"/>
                <a:gd name="connsiteY2" fmla="*/ 8668 h 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" h="8667">
                  <a:moveTo>
                    <a:pt x="7525" y="8668"/>
                  </a:moveTo>
                  <a:lnTo>
                    <a:pt x="0" y="0"/>
                  </a:lnTo>
                  <a:cubicBezTo>
                    <a:pt x="2477" y="3334"/>
                    <a:pt x="4953" y="6096"/>
                    <a:pt x="7525" y="8668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BB105D3-F108-B3E1-A58F-B772030B41BC}"/>
                </a:ext>
              </a:extLst>
            </p:cNvPr>
            <p:cNvSpPr/>
            <p:nvPr/>
          </p:nvSpPr>
          <p:spPr>
            <a:xfrm>
              <a:off x="7202519" y="2994468"/>
              <a:ext cx="227" cy="4381"/>
            </a:xfrm>
            <a:custGeom>
              <a:avLst/>
              <a:gdLst>
                <a:gd name="connsiteX0" fmla="*/ 191 w 227"/>
                <a:gd name="connsiteY0" fmla="*/ 0 h 4381"/>
                <a:gd name="connsiteX1" fmla="*/ 0 w 227"/>
                <a:gd name="connsiteY1" fmla="*/ 4381 h 4381"/>
                <a:gd name="connsiteX2" fmla="*/ 191 w 227"/>
                <a:gd name="connsiteY2" fmla="*/ 0 h 4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" h="4381">
                  <a:moveTo>
                    <a:pt x="191" y="0"/>
                  </a:moveTo>
                  <a:cubicBezTo>
                    <a:pt x="191" y="1524"/>
                    <a:pt x="95" y="2953"/>
                    <a:pt x="0" y="4381"/>
                  </a:cubicBezTo>
                  <a:cubicBezTo>
                    <a:pt x="191" y="2477"/>
                    <a:pt x="286" y="1048"/>
                    <a:pt x="19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011793D-8EC4-0654-EEA1-23780F2133DF}"/>
                </a:ext>
              </a:extLst>
            </p:cNvPr>
            <p:cNvSpPr/>
            <p:nvPr/>
          </p:nvSpPr>
          <p:spPr>
            <a:xfrm>
              <a:off x="7246334" y="3243348"/>
              <a:ext cx="1333" cy="3723"/>
            </a:xfrm>
            <a:custGeom>
              <a:avLst/>
              <a:gdLst>
                <a:gd name="connsiteX0" fmla="*/ 0 w 1333"/>
                <a:gd name="connsiteY0" fmla="*/ 3724 h 3723"/>
                <a:gd name="connsiteX1" fmla="*/ 1333 w 1333"/>
                <a:gd name="connsiteY1" fmla="*/ 200 h 3723"/>
                <a:gd name="connsiteX2" fmla="*/ 0 w 1333"/>
                <a:gd name="connsiteY2" fmla="*/ 3724 h 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" h="3723">
                  <a:moveTo>
                    <a:pt x="0" y="3724"/>
                  </a:moveTo>
                  <a:cubicBezTo>
                    <a:pt x="476" y="2771"/>
                    <a:pt x="857" y="1438"/>
                    <a:pt x="1333" y="200"/>
                  </a:cubicBezTo>
                  <a:cubicBezTo>
                    <a:pt x="1048" y="-277"/>
                    <a:pt x="667" y="-181"/>
                    <a:pt x="0" y="3724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410198C-7BE0-D571-B517-D01753F62D5D}"/>
                </a:ext>
              </a:extLst>
            </p:cNvPr>
            <p:cNvSpPr/>
            <p:nvPr/>
          </p:nvSpPr>
          <p:spPr>
            <a:xfrm>
              <a:off x="7173087" y="3563492"/>
              <a:ext cx="9525" cy="190"/>
            </a:xfrm>
            <a:custGeom>
              <a:avLst/>
              <a:gdLst>
                <a:gd name="connsiteX0" fmla="*/ 0 w 9525"/>
                <a:gd name="connsiteY0" fmla="*/ 0 h 190"/>
                <a:gd name="connsiteX1" fmla="*/ 0 w 9525"/>
                <a:gd name="connsiteY1" fmla="*/ 95 h 190"/>
                <a:gd name="connsiteX2" fmla="*/ 0 w 9525"/>
                <a:gd name="connsiteY2" fmla="*/ 191 h 190"/>
                <a:gd name="connsiteX3" fmla="*/ 0 w 9525"/>
                <a:gd name="connsiteY3" fmla="*/ 0 h 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">
                  <a:moveTo>
                    <a:pt x="0" y="0"/>
                  </a:moveTo>
                  <a:lnTo>
                    <a:pt x="0" y="95"/>
                  </a:lnTo>
                  <a:lnTo>
                    <a:pt x="0" y="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E39D89F-151D-A0CF-3395-171CB0341685}"/>
                </a:ext>
              </a:extLst>
            </p:cNvPr>
            <p:cNvSpPr/>
            <p:nvPr/>
          </p:nvSpPr>
          <p:spPr>
            <a:xfrm>
              <a:off x="7173182" y="3547014"/>
              <a:ext cx="5715" cy="16478"/>
            </a:xfrm>
            <a:custGeom>
              <a:avLst/>
              <a:gdLst>
                <a:gd name="connsiteX0" fmla="*/ 5715 w 5715"/>
                <a:gd name="connsiteY0" fmla="*/ 0 h 16478"/>
                <a:gd name="connsiteX1" fmla="*/ 0 w 5715"/>
                <a:gd name="connsiteY1" fmla="*/ 16478 h 16478"/>
                <a:gd name="connsiteX2" fmla="*/ 5715 w 5715"/>
                <a:gd name="connsiteY2" fmla="*/ 0 h 1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" h="16478">
                  <a:moveTo>
                    <a:pt x="5715" y="0"/>
                  </a:moveTo>
                  <a:cubicBezTo>
                    <a:pt x="2953" y="4667"/>
                    <a:pt x="667" y="12192"/>
                    <a:pt x="0" y="16478"/>
                  </a:cubicBezTo>
                  <a:cubicBezTo>
                    <a:pt x="2477" y="11621"/>
                    <a:pt x="4382" y="6763"/>
                    <a:pt x="571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E08A14B-2017-85B8-2B76-EBF6555A4A8B}"/>
                </a:ext>
              </a:extLst>
            </p:cNvPr>
            <p:cNvSpPr/>
            <p:nvPr/>
          </p:nvSpPr>
          <p:spPr>
            <a:xfrm>
              <a:off x="7155370" y="3594639"/>
              <a:ext cx="1142" cy="1714"/>
            </a:xfrm>
            <a:custGeom>
              <a:avLst/>
              <a:gdLst>
                <a:gd name="connsiteX0" fmla="*/ 0 w 1142"/>
                <a:gd name="connsiteY0" fmla="*/ 1715 h 1714"/>
                <a:gd name="connsiteX1" fmla="*/ 1143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0" y="1715"/>
                  </a:moveTo>
                  <a:cubicBezTo>
                    <a:pt x="381" y="1143"/>
                    <a:pt x="667" y="667"/>
                    <a:pt x="1143" y="0"/>
                  </a:cubicBezTo>
                  <a:cubicBezTo>
                    <a:pt x="667" y="571"/>
                    <a:pt x="381" y="1143"/>
                    <a:pt x="0" y="171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0338860-DAE4-15A1-42C1-9D4B5C1D609A}"/>
                </a:ext>
              </a:extLst>
            </p:cNvPr>
            <p:cNvSpPr/>
            <p:nvPr/>
          </p:nvSpPr>
          <p:spPr>
            <a:xfrm>
              <a:off x="7290434" y="3273361"/>
              <a:ext cx="190" cy="285"/>
            </a:xfrm>
            <a:custGeom>
              <a:avLst/>
              <a:gdLst>
                <a:gd name="connsiteX0" fmla="*/ 191 w 190"/>
                <a:gd name="connsiteY0" fmla="*/ 0 h 285"/>
                <a:gd name="connsiteX1" fmla="*/ 0 w 190"/>
                <a:gd name="connsiteY1" fmla="*/ 0 h 285"/>
                <a:gd name="connsiteX2" fmla="*/ 95 w 190"/>
                <a:gd name="connsiteY2" fmla="*/ 286 h 285"/>
                <a:gd name="connsiteX3" fmla="*/ 95 w 190"/>
                <a:gd name="connsiteY3" fmla="*/ 95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191" y="0"/>
                  </a:moveTo>
                  <a:cubicBezTo>
                    <a:pt x="191" y="0"/>
                    <a:pt x="95" y="0"/>
                    <a:pt x="0" y="0"/>
                  </a:cubicBezTo>
                  <a:cubicBezTo>
                    <a:pt x="0" y="95"/>
                    <a:pt x="0" y="190"/>
                    <a:pt x="95" y="286"/>
                  </a:cubicBezTo>
                  <a:lnTo>
                    <a:pt x="95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9060AD1-6C1E-B523-717D-9F93619F8050}"/>
                </a:ext>
              </a:extLst>
            </p:cNvPr>
            <p:cNvSpPr/>
            <p:nvPr/>
          </p:nvSpPr>
          <p:spPr>
            <a:xfrm>
              <a:off x="7267575" y="3339845"/>
              <a:ext cx="2381" cy="4286"/>
            </a:xfrm>
            <a:custGeom>
              <a:avLst/>
              <a:gdLst>
                <a:gd name="connsiteX0" fmla="*/ 2381 w 2381"/>
                <a:gd name="connsiteY0" fmla="*/ 0 h 4286"/>
                <a:gd name="connsiteX1" fmla="*/ 0 w 2381"/>
                <a:gd name="connsiteY1" fmla="*/ 4286 h 4286"/>
                <a:gd name="connsiteX2" fmla="*/ 2381 w 2381"/>
                <a:gd name="connsiteY2" fmla="*/ 0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1" h="4286">
                  <a:moveTo>
                    <a:pt x="2381" y="0"/>
                  </a:moveTo>
                  <a:cubicBezTo>
                    <a:pt x="1619" y="1048"/>
                    <a:pt x="857" y="2572"/>
                    <a:pt x="0" y="4286"/>
                  </a:cubicBezTo>
                  <a:cubicBezTo>
                    <a:pt x="762" y="3334"/>
                    <a:pt x="1524" y="1905"/>
                    <a:pt x="238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4224A0A-D686-8A37-29A1-48E9A29200AF}"/>
                </a:ext>
              </a:extLst>
            </p:cNvPr>
            <p:cNvSpPr/>
            <p:nvPr/>
          </p:nvSpPr>
          <p:spPr>
            <a:xfrm>
              <a:off x="7073741" y="3748467"/>
              <a:ext cx="190" cy="285"/>
            </a:xfrm>
            <a:custGeom>
              <a:avLst/>
              <a:gdLst>
                <a:gd name="connsiteX0" fmla="*/ 191 w 190"/>
                <a:gd name="connsiteY0" fmla="*/ 95 h 285"/>
                <a:gd name="connsiteX1" fmla="*/ 191 w 190"/>
                <a:gd name="connsiteY1" fmla="*/ 0 h 285"/>
                <a:gd name="connsiteX2" fmla="*/ 0 w 190"/>
                <a:gd name="connsiteY2" fmla="*/ 286 h 285"/>
                <a:gd name="connsiteX3" fmla="*/ 191 w 190"/>
                <a:gd name="connsiteY3" fmla="*/ 95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191" y="95"/>
                  </a:moveTo>
                  <a:cubicBezTo>
                    <a:pt x="191" y="95"/>
                    <a:pt x="191" y="0"/>
                    <a:pt x="191" y="0"/>
                  </a:cubicBezTo>
                  <a:cubicBezTo>
                    <a:pt x="191" y="191"/>
                    <a:pt x="95" y="191"/>
                    <a:pt x="0" y="286"/>
                  </a:cubicBezTo>
                  <a:cubicBezTo>
                    <a:pt x="0" y="286"/>
                    <a:pt x="95" y="95"/>
                    <a:pt x="191" y="9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F18E222-97BA-8C12-2D78-A33FEA2604EC}"/>
                </a:ext>
              </a:extLst>
            </p:cNvPr>
            <p:cNvSpPr/>
            <p:nvPr/>
          </p:nvSpPr>
          <p:spPr>
            <a:xfrm>
              <a:off x="6605016" y="1975103"/>
              <a:ext cx="744135" cy="2255329"/>
            </a:xfrm>
            <a:custGeom>
              <a:avLst/>
              <a:gdLst>
                <a:gd name="connsiteX0" fmla="*/ 96298 w 744135"/>
                <a:gd name="connsiteY0" fmla="*/ 2231041 h 2255329"/>
                <a:gd name="connsiteX1" fmla="*/ 140970 w 744135"/>
                <a:gd name="connsiteY1" fmla="*/ 2207895 h 2255329"/>
                <a:gd name="connsiteX2" fmla="*/ 164497 w 744135"/>
                <a:gd name="connsiteY2" fmla="*/ 2195227 h 2255329"/>
                <a:gd name="connsiteX3" fmla="*/ 213074 w 744135"/>
                <a:gd name="connsiteY3" fmla="*/ 2169033 h 2255329"/>
                <a:gd name="connsiteX4" fmla="*/ 261747 w 744135"/>
                <a:gd name="connsiteY4" fmla="*/ 2143220 h 2255329"/>
                <a:gd name="connsiteX5" fmla="*/ 302514 w 744135"/>
                <a:gd name="connsiteY5" fmla="*/ 2122456 h 2255329"/>
                <a:gd name="connsiteX6" fmla="*/ 345186 w 744135"/>
                <a:gd name="connsiteY6" fmla="*/ 2101025 h 2255329"/>
                <a:gd name="connsiteX7" fmla="*/ 366141 w 744135"/>
                <a:gd name="connsiteY7" fmla="*/ 2087594 h 2255329"/>
                <a:gd name="connsiteX8" fmla="*/ 328898 w 744135"/>
                <a:gd name="connsiteY8" fmla="*/ 2059019 h 2255329"/>
                <a:gd name="connsiteX9" fmla="*/ 309753 w 744135"/>
                <a:gd name="connsiteY9" fmla="*/ 2043970 h 2255329"/>
                <a:gd name="connsiteX10" fmla="*/ 300133 w 744135"/>
                <a:gd name="connsiteY10" fmla="*/ 2036350 h 2255329"/>
                <a:gd name="connsiteX11" fmla="*/ 295846 w 744135"/>
                <a:gd name="connsiteY11" fmla="*/ 2033016 h 2255329"/>
                <a:gd name="connsiteX12" fmla="*/ 295370 w 744135"/>
                <a:gd name="connsiteY12" fmla="*/ 2032730 h 2255329"/>
                <a:gd name="connsiteX13" fmla="*/ 298609 w 744135"/>
                <a:gd name="connsiteY13" fmla="*/ 2029111 h 2255329"/>
                <a:gd name="connsiteX14" fmla="*/ 295846 w 744135"/>
                <a:gd name="connsiteY14" fmla="*/ 2028825 h 2255329"/>
                <a:gd name="connsiteX15" fmla="*/ 298799 w 744135"/>
                <a:gd name="connsiteY15" fmla="*/ 2027682 h 2255329"/>
                <a:gd name="connsiteX16" fmla="*/ 294989 w 744135"/>
                <a:gd name="connsiteY16" fmla="*/ 2028444 h 2255329"/>
                <a:gd name="connsiteX17" fmla="*/ 295656 w 744135"/>
                <a:gd name="connsiteY17" fmla="*/ 2027110 h 2255329"/>
                <a:gd name="connsiteX18" fmla="*/ 300323 w 744135"/>
                <a:gd name="connsiteY18" fmla="*/ 2026730 h 2255329"/>
                <a:gd name="connsiteX19" fmla="*/ 300609 w 744135"/>
                <a:gd name="connsiteY19" fmla="*/ 2026444 h 2255329"/>
                <a:gd name="connsiteX20" fmla="*/ 318706 w 744135"/>
                <a:gd name="connsiteY20" fmla="*/ 2004822 h 2255329"/>
                <a:gd name="connsiteX21" fmla="*/ 332422 w 744135"/>
                <a:gd name="connsiteY21" fmla="*/ 1983296 h 2255329"/>
                <a:gd name="connsiteX22" fmla="*/ 331660 w 744135"/>
                <a:gd name="connsiteY22" fmla="*/ 1988630 h 2255329"/>
                <a:gd name="connsiteX23" fmla="*/ 388620 w 744135"/>
                <a:gd name="connsiteY23" fmla="*/ 1901952 h 2255329"/>
                <a:gd name="connsiteX24" fmla="*/ 386810 w 744135"/>
                <a:gd name="connsiteY24" fmla="*/ 1905476 h 2255329"/>
                <a:gd name="connsiteX25" fmla="*/ 398717 w 744135"/>
                <a:gd name="connsiteY25" fmla="*/ 1885760 h 2255329"/>
                <a:gd name="connsiteX26" fmla="*/ 385477 w 744135"/>
                <a:gd name="connsiteY26" fmla="*/ 1903762 h 2255329"/>
                <a:gd name="connsiteX27" fmla="*/ 390811 w 744135"/>
                <a:gd name="connsiteY27" fmla="*/ 1887188 h 2255329"/>
                <a:gd name="connsiteX28" fmla="*/ 405193 w 744135"/>
                <a:gd name="connsiteY28" fmla="*/ 1864900 h 2255329"/>
                <a:gd name="connsiteX29" fmla="*/ 437197 w 744135"/>
                <a:gd name="connsiteY29" fmla="*/ 1824990 h 2255329"/>
                <a:gd name="connsiteX30" fmla="*/ 450818 w 744135"/>
                <a:gd name="connsiteY30" fmla="*/ 1794034 h 2255329"/>
                <a:gd name="connsiteX31" fmla="*/ 461772 w 744135"/>
                <a:gd name="connsiteY31" fmla="*/ 1784890 h 2255329"/>
                <a:gd name="connsiteX32" fmla="*/ 461200 w 744135"/>
                <a:gd name="connsiteY32" fmla="*/ 1781366 h 2255329"/>
                <a:gd name="connsiteX33" fmla="*/ 468821 w 744135"/>
                <a:gd name="connsiteY33" fmla="*/ 1773269 h 2255329"/>
                <a:gd name="connsiteX34" fmla="*/ 483108 w 744135"/>
                <a:gd name="connsiteY34" fmla="*/ 1746790 h 2255329"/>
                <a:gd name="connsiteX35" fmla="*/ 479870 w 744135"/>
                <a:gd name="connsiteY35" fmla="*/ 1756601 h 2255329"/>
                <a:gd name="connsiteX36" fmla="*/ 498920 w 744135"/>
                <a:gd name="connsiteY36" fmla="*/ 1724406 h 2255329"/>
                <a:gd name="connsiteX37" fmla="*/ 492823 w 744135"/>
                <a:gd name="connsiteY37" fmla="*/ 1736312 h 2255329"/>
                <a:gd name="connsiteX38" fmla="*/ 503396 w 744135"/>
                <a:gd name="connsiteY38" fmla="*/ 1716119 h 2255329"/>
                <a:gd name="connsiteX39" fmla="*/ 495967 w 744135"/>
                <a:gd name="connsiteY39" fmla="*/ 1721168 h 2255329"/>
                <a:gd name="connsiteX40" fmla="*/ 508825 w 744135"/>
                <a:gd name="connsiteY40" fmla="*/ 1698308 h 2255329"/>
                <a:gd name="connsiteX41" fmla="*/ 505777 w 744135"/>
                <a:gd name="connsiteY41" fmla="*/ 1708214 h 2255329"/>
                <a:gd name="connsiteX42" fmla="*/ 520065 w 744135"/>
                <a:gd name="connsiteY42" fmla="*/ 1679067 h 2255329"/>
                <a:gd name="connsiteX43" fmla="*/ 520637 w 744135"/>
                <a:gd name="connsiteY43" fmla="*/ 1680686 h 2255329"/>
                <a:gd name="connsiteX44" fmla="*/ 545973 w 744135"/>
                <a:gd name="connsiteY44" fmla="*/ 1634204 h 2255329"/>
                <a:gd name="connsiteX45" fmla="*/ 544735 w 744135"/>
                <a:gd name="connsiteY45" fmla="*/ 1638014 h 2255329"/>
                <a:gd name="connsiteX46" fmla="*/ 550355 w 744135"/>
                <a:gd name="connsiteY46" fmla="*/ 1621250 h 2255329"/>
                <a:gd name="connsiteX47" fmla="*/ 542068 w 744135"/>
                <a:gd name="connsiteY47" fmla="*/ 1627727 h 2255329"/>
                <a:gd name="connsiteX48" fmla="*/ 562356 w 744135"/>
                <a:gd name="connsiteY48" fmla="*/ 1583055 h 2255329"/>
                <a:gd name="connsiteX49" fmla="*/ 557784 w 744135"/>
                <a:gd name="connsiteY49" fmla="*/ 1595819 h 2255329"/>
                <a:gd name="connsiteX50" fmla="*/ 554641 w 744135"/>
                <a:gd name="connsiteY50" fmla="*/ 1622584 h 2255329"/>
                <a:gd name="connsiteX51" fmla="*/ 563404 w 744135"/>
                <a:gd name="connsiteY51" fmla="*/ 1606201 h 2255329"/>
                <a:gd name="connsiteX52" fmla="*/ 561404 w 744135"/>
                <a:gd name="connsiteY52" fmla="*/ 1601819 h 2255329"/>
                <a:gd name="connsiteX53" fmla="*/ 568166 w 744135"/>
                <a:gd name="connsiteY53" fmla="*/ 1588580 h 2255329"/>
                <a:gd name="connsiteX54" fmla="*/ 564071 w 744135"/>
                <a:gd name="connsiteY54" fmla="*/ 1584579 h 2255329"/>
                <a:gd name="connsiteX55" fmla="*/ 570643 w 744135"/>
                <a:gd name="connsiteY55" fmla="*/ 1576197 h 2255329"/>
                <a:gd name="connsiteX56" fmla="*/ 580549 w 744135"/>
                <a:gd name="connsiteY56" fmla="*/ 1548956 h 2255329"/>
                <a:gd name="connsiteX57" fmla="*/ 577787 w 744135"/>
                <a:gd name="connsiteY57" fmla="*/ 1556195 h 2255329"/>
                <a:gd name="connsiteX58" fmla="*/ 598075 w 744135"/>
                <a:gd name="connsiteY58" fmla="*/ 1521714 h 2255329"/>
                <a:gd name="connsiteX59" fmla="*/ 596551 w 744135"/>
                <a:gd name="connsiteY59" fmla="*/ 1529906 h 2255329"/>
                <a:gd name="connsiteX60" fmla="*/ 595979 w 744135"/>
                <a:gd name="connsiteY60" fmla="*/ 1529429 h 2255329"/>
                <a:gd name="connsiteX61" fmla="*/ 602361 w 744135"/>
                <a:gd name="connsiteY61" fmla="*/ 1523143 h 2255329"/>
                <a:gd name="connsiteX62" fmla="*/ 612553 w 744135"/>
                <a:gd name="connsiteY62" fmla="*/ 1496473 h 2255329"/>
                <a:gd name="connsiteX63" fmla="*/ 608838 w 744135"/>
                <a:gd name="connsiteY63" fmla="*/ 1497997 h 2255329"/>
                <a:gd name="connsiteX64" fmla="*/ 624173 w 744135"/>
                <a:gd name="connsiteY64" fmla="*/ 1473422 h 2255329"/>
                <a:gd name="connsiteX65" fmla="*/ 623411 w 744135"/>
                <a:gd name="connsiteY65" fmla="*/ 1468184 h 2255329"/>
                <a:gd name="connsiteX66" fmla="*/ 638747 w 744135"/>
                <a:gd name="connsiteY66" fmla="*/ 1434656 h 2255329"/>
                <a:gd name="connsiteX67" fmla="*/ 650081 w 744135"/>
                <a:gd name="connsiteY67" fmla="*/ 1420749 h 2255329"/>
                <a:gd name="connsiteX68" fmla="*/ 662845 w 744135"/>
                <a:gd name="connsiteY68" fmla="*/ 1380935 h 2255329"/>
                <a:gd name="connsiteX69" fmla="*/ 647414 w 744135"/>
                <a:gd name="connsiteY69" fmla="*/ 1420939 h 2255329"/>
                <a:gd name="connsiteX70" fmla="*/ 646843 w 744135"/>
                <a:gd name="connsiteY70" fmla="*/ 1413796 h 2255329"/>
                <a:gd name="connsiteX71" fmla="*/ 662654 w 744135"/>
                <a:gd name="connsiteY71" fmla="*/ 1369028 h 2255329"/>
                <a:gd name="connsiteX72" fmla="*/ 660178 w 744135"/>
                <a:gd name="connsiteY72" fmla="*/ 1370076 h 2255329"/>
                <a:gd name="connsiteX73" fmla="*/ 673132 w 744135"/>
                <a:gd name="connsiteY73" fmla="*/ 1320165 h 2255329"/>
                <a:gd name="connsiteX74" fmla="*/ 669608 w 744135"/>
                <a:gd name="connsiteY74" fmla="*/ 1339501 h 2255329"/>
                <a:gd name="connsiteX75" fmla="*/ 681609 w 744135"/>
                <a:gd name="connsiteY75" fmla="*/ 1304354 h 2255329"/>
                <a:gd name="connsiteX76" fmla="*/ 678752 w 744135"/>
                <a:gd name="connsiteY76" fmla="*/ 1321784 h 2255329"/>
                <a:gd name="connsiteX77" fmla="*/ 685038 w 744135"/>
                <a:gd name="connsiteY77" fmla="*/ 1297972 h 2255329"/>
                <a:gd name="connsiteX78" fmla="*/ 685514 w 744135"/>
                <a:gd name="connsiteY78" fmla="*/ 1298067 h 2255329"/>
                <a:gd name="connsiteX79" fmla="*/ 693801 w 744135"/>
                <a:gd name="connsiteY79" fmla="*/ 1265301 h 2255329"/>
                <a:gd name="connsiteX80" fmla="*/ 699992 w 744135"/>
                <a:gd name="connsiteY80" fmla="*/ 1204436 h 2255329"/>
                <a:gd name="connsiteX81" fmla="*/ 703993 w 744135"/>
                <a:gd name="connsiteY81" fmla="*/ 1200626 h 2255329"/>
                <a:gd name="connsiteX82" fmla="*/ 702373 w 744135"/>
                <a:gd name="connsiteY82" fmla="*/ 1210723 h 2255329"/>
                <a:gd name="connsiteX83" fmla="*/ 712089 w 744135"/>
                <a:gd name="connsiteY83" fmla="*/ 1192816 h 2255329"/>
                <a:gd name="connsiteX84" fmla="*/ 709708 w 744135"/>
                <a:gd name="connsiteY84" fmla="*/ 1187387 h 2255329"/>
                <a:gd name="connsiteX85" fmla="*/ 715232 w 744135"/>
                <a:gd name="connsiteY85" fmla="*/ 1161860 h 2255329"/>
                <a:gd name="connsiteX86" fmla="*/ 711422 w 744135"/>
                <a:gd name="connsiteY86" fmla="*/ 1159859 h 2255329"/>
                <a:gd name="connsiteX87" fmla="*/ 716947 w 744135"/>
                <a:gd name="connsiteY87" fmla="*/ 1128617 h 2255329"/>
                <a:gd name="connsiteX88" fmla="*/ 718756 w 744135"/>
                <a:gd name="connsiteY88" fmla="*/ 1135475 h 2255329"/>
                <a:gd name="connsiteX89" fmla="*/ 721328 w 744135"/>
                <a:gd name="connsiteY89" fmla="*/ 1112806 h 2255329"/>
                <a:gd name="connsiteX90" fmla="*/ 718471 w 744135"/>
                <a:gd name="connsiteY90" fmla="*/ 1097661 h 2255329"/>
                <a:gd name="connsiteX91" fmla="*/ 722662 w 744135"/>
                <a:gd name="connsiteY91" fmla="*/ 1081850 h 2255329"/>
                <a:gd name="connsiteX92" fmla="*/ 722186 w 744135"/>
                <a:gd name="connsiteY92" fmla="*/ 1091470 h 2255329"/>
                <a:gd name="connsiteX93" fmla="*/ 723424 w 744135"/>
                <a:gd name="connsiteY93" fmla="*/ 1072515 h 2255329"/>
                <a:gd name="connsiteX94" fmla="*/ 727996 w 744135"/>
                <a:gd name="connsiteY94" fmla="*/ 1050989 h 2255329"/>
                <a:gd name="connsiteX95" fmla="*/ 731330 w 744135"/>
                <a:gd name="connsiteY95" fmla="*/ 1031081 h 2255329"/>
                <a:gd name="connsiteX96" fmla="*/ 728472 w 744135"/>
                <a:gd name="connsiteY96" fmla="*/ 1027938 h 2255329"/>
                <a:gd name="connsiteX97" fmla="*/ 730853 w 744135"/>
                <a:gd name="connsiteY97" fmla="*/ 1002030 h 2255329"/>
                <a:gd name="connsiteX98" fmla="*/ 738092 w 744135"/>
                <a:gd name="connsiteY98" fmla="*/ 1002887 h 2255329"/>
                <a:gd name="connsiteX99" fmla="*/ 734092 w 744135"/>
                <a:gd name="connsiteY99" fmla="*/ 984123 h 2255329"/>
                <a:gd name="connsiteX100" fmla="*/ 741045 w 744135"/>
                <a:gd name="connsiteY100" fmla="*/ 977075 h 2255329"/>
                <a:gd name="connsiteX101" fmla="*/ 743998 w 744135"/>
                <a:gd name="connsiteY101" fmla="*/ 955643 h 2255329"/>
                <a:gd name="connsiteX102" fmla="*/ 743712 w 744135"/>
                <a:gd name="connsiteY102" fmla="*/ 930402 h 2255329"/>
                <a:gd name="connsiteX103" fmla="*/ 739330 w 744135"/>
                <a:gd name="connsiteY103" fmla="*/ 944118 h 2255329"/>
                <a:gd name="connsiteX104" fmla="*/ 731330 w 744135"/>
                <a:gd name="connsiteY104" fmla="*/ 876395 h 2255329"/>
                <a:gd name="connsiteX105" fmla="*/ 730758 w 744135"/>
                <a:gd name="connsiteY105" fmla="*/ 883634 h 2255329"/>
                <a:gd name="connsiteX106" fmla="*/ 725996 w 744135"/>
                <a:gd name="connsiteY106" fmla="*/ 858488 h 2255329"/>
                <a:gd name="connsiteX107" fmla="*/ 731044 w 744135"/>
                <a:gd name="connsiteY107" fmla="*/ 846582 h 2255329"/>
                <a:gd name="connsiteX108" fmla="*/ 730663 w 744135"/>
                <a:gd name="connsiteY108" fmla="*/ 810006 h 2255329"/>
                <a:gd name="connsiteX109" fmla="*/ 725900 w 744135"/>
                <a:gd name="connsiteY109" fmla="*/ 821817 h 2255329"/>
                <a:gd name="connsiteX110" fmla="*/ 723424 w 744135"/>
                <a:gd name="connsiteY110" fmla="*/ 803148 h 2255329"/>
                <a:gd name="connsiteX111" fmla="*/ 725043 w 744135"/>
                <a:gd name="connsiteY111" fmla="*/ 806101 h 2255329"/>
                <a:gd name="connsiteX112" fmla="*/ 723900 w 744135"/>
                <a:gd name="connsiteY112" fmla="*/ 783431 h 2255329"/>
                <a:gd name="connsiteX113" fmla="*/ 721138 w 744135"/>
                <a:gd name="connsiteY113" fmla="*/ 770001 h 2255329"/>
                <a:gd name="connsiteX114" fmla="*/ 723614 w 744135"/>
                <a:gd name="connsiteY114" fmla="*/ 752284 h 2255329"/>
                <a:gd name="connsiteX115" fmla="*/ 722471 w 744135"/>
                <a:gd name="connsiteY115" fmla="*/ 759333 h 2255329"/>
                <a:gd name="connsiteX116" fmla="*/ 715708 w 744135"/>
                <a:gd name="connsiteY116" fmla="*/ 734854 h 2255329"/>
                <a:gd name="connsiteX117" fmla="*/ 710565 w 744135"/>
                <a:gd name="connsiteY117" fmla="*/ 698183 h 2255329"/>
                <a:gd name="connsiteX118" fmla="*/ 704850 w 744135"/>
                <a:gd name="connsiteY118" fmla="*/ 695897 h 2255329"/>
                <a:gd name="connsiteX119" fmla="*/ 702564 w 744135"/>
                <a:gd name="connsiteY119" fmla="*/ 664178 h 2255329"/>
                <a:gd name="connsiteX120" fmla="*/ 697706 w 744135"/>
                <a:gd name="connsiteY120" fmla="*/ 647129 h 2255329"/>
                <a:gd name="connsiteX121" fmla="*/ 701326 w 744135"/>
                <a:gd name="connsiteY121" fmla="*/ 647129 h 2255329"/>
                <a:gd name="connsiteX122" fmla="*/ 685133 w 744135"/>
                <a:gd name="connsiteY122" fmla="*/ 609219 h 2255329"/>
                <a:gd name="connsiteX123" fmla="*/ 682180 w 744135"/>
                <a:gd name="connsiteY123" fmla="*/ 582454 h 2255329"/>
                <a:gd name="connsiteX124" fmla="*/ 674084 w 744135"/>
                <a:gd name="connsiteY124" fmla="*/ 567404 h 2255329"/>
                <a:gd name="connsiteX125" fmla="*/ 665988 w 744135"/>
                <a:gd name="connsiteY125" fmla="*/ 552641 h 2255329"/>
                <a:gd name="connsiteX126" fmla="*/ 665607 w 744135"/>
                <a:gd name="connsiteY126" fmla="*/ 536543 h 2255329"/>
                <a:gd name="connsiteX127" fmla="*/ 661892 w 744135"/>
                <a:gd name="connsiteY127" fmla="*/ 531400 h 2255329"/>
                <a:gd name="connsiteX128" fmla="*/ 647891 w 744135"/>
                <a:gd name="connsiteY128" fmla="*/ 487109 h 2255329"/>
                <a:gd name="connsiteX129" fmla="*/ 638937 w 744135"/>
                <a:gd name="connsiteY129" fmla="*/ 476060 h 2255329"/>
                <a:gd name="connsiteX130" fmla="*/ 638366 w 744135"/>
                <a:gd name="connsiteY130" fmla="*/ 470726 h 2255329"/>
                <a:gd name="connsiteX131" fmla="*/ 632746 w 744135"/>
                <a:gd name="connsiteY131" fmla="*/ 466058 h 2255329"/>
                <a:gd name="connsiteX132" fmla="*/ 629793 w 744135"/>
                <a:gd name="connsiteY132" fmla="*/ 459296 h 2255329"/>
                <a:gd name="connsiteX133" fmla="*/ 616268 w 744135"/>
                <a:gd name="connsiteY133" fmla="*/ 437864 h 2255329"/>
                <a:gd name="connsiteX134" fmla="*/ 618649 w 744135"/>
                <a:gd name="connsiteY134" fmla="*/ 437483 h 2255329"/>
                <a:gd name="connsiteX135" fmla="*/ 618268 w 744135"/>
                <a:gd name="connsiteY135" fmla="*/ 428435 h 2255329"/>
                <a:gd name="connsiteX136" fmla="*/ 606552 w 744135"/>
                <a:gd name="connsiteY136" fmla="*/ 426911 h 2255329"/>
                <a:gd name="connsiteX137" fmla="*/ 596360 w 744135"/>
                <a:gd name="connsiteY137" fmla="*/ 412528 h 2255329"/>
                <a:gd name="connsiteX138" fmla="*/ 597694 w 744135"/>
                <a:gd name="connsiteY138" fmla="*/ 406813 h 2255329"/>
                <a:gd name="connsiteX139" fmla="*/ 590074 w 744135"/>
                <a:gd name="connsiteY139" fmla="*/ 401098 h 2255329"/>
                <a:gd name="connsiteX140" fmla="*/ 579692 w 744135"/>
                <a:gd name="connsiteY140" fmla="*/ 377952 h 2255329"/>
                <a:gd name="connsiteX141" fmla="*/ 584263 w 744135"/>
                <a:gd name="connsiteY141" fmla="*/ 371380 h 2255329"/>
                <a:gd name="connsiteX142" fmla="*/ 600075 w 744135"/>
                <a:gd name="connsiteY142" fmla="*/ 392049 h 2255329"/>
                <a:gd name="connsiteX143" fmla="*/ 602075 w 744135"/>
                <a:gd name="connsiteY143" fmla="*/ 391287 h 2255329"/>
                <a:gd name="connsiteX144" fmla="*/ 587121 w 744135"/>
                <a:gd name="connsiteY144" fmla="*/ 370713 h 2255329"/>
                <a:gd name="connsiteX145" fmla="*/ 581501 w 744135"/>
                <a:gd name="connsiteY145" fmla="*/ 349853 h 2255329"/>
                <a:gd name="connsiteX146" fmla="*/ 585597 w 744135"/>
                <a:gd name="connsiteY146" fmla="*/ 361855 h 2255329"/>
                <a:gd name="connsiteX147" fmla="*/ 583597 w 744135"/>
                <a:gd name="connsiteY147" fmla="*/ 360236 h 2255329"/>
                <a:gd name="connsiteX148" fmla="*/ 585216 w 744135"/>
                <a:gd name="connsiteY148" fmla="*/ 367379 h 2255329"/>
                <a:gd name="connsiteX149" fmla="*/ 570643 w 744135"/>
                <a:gd name="connsiteY149" fmla="*/ 346901 h 2255329"/>
                <a:gd name="connsiteX150" fmla="*/ 562737 w 744135"/>
                <a:gd name="connsiteY150" fmla="*/ 342519 h 2255329"/>
                <a:gd name="connsiteX151" fmla="*/ 553212 w 744135"/>
                <a:gd name="connsiteY151" fmla="*/ 333185 h 2255329"/>
                <a:gd name="connsiteX152" fmla="*/ 544639 w 744135"/>
                <a:gd name="connsiteY152" fmla="*/ 318992 h 2255329"/>
                <a:gd name="connsiteX153" fmla="*/ 544830 w 744135"/>
                <a:gd name="connsiteY153" fmla="*/ 307753 h 2255329"/>
                <a:gd name="connsiteX154" fmla="*/ 544068 w 744135"/>
                <a:gd name="connsiteY154" fmla="*/ 313658 h 2255329"/>
                <a:gd name="connsiteX155" fmla="*/ 534638 w 744135"/>
                <a:gd name="connsiteY155" fmla="*/ 294132 h 2255329"/>
                <a:gd name="connsiteX156" fmla="*/ 537401 w 744135"/>
                <a:gd name="connsiteY156" fmla="*/ 296990 h 2255329"/>
                <a:gd name="connsiteX157" fmla="*/ 530257 w 744135"/>
                <a:gd name="connsiteY157" fmla="*/ 284321 h 2255329"/>
                <a:gd name="connsiteX158" fmla="*/ 527495 w 744135"/>
                <a:gd name="connsiteY158" fmla="*/ 287084 h 2255329"/>
                <a:gd name="connsiteX159" fmla="*/ 518922 w 744135"/>
                <a:gd name="connsiteY159" fmla="*/ 272987 h 2255329"/>
                <a:gd name="connsiteX160" fmla="*/ 531495 w 744135"/>
                <a:gd name="connsiteY160" fmla="*/ 280226 h 2255329"/>
                <a:gd name="connsiteX161" fmla="*/ 512540 w 744135"/>
                <a:gd name="connsiteY161" fmla="*/ 260128 h 2255329"/>
                <a:gd name="connsiteX162" fmla="*/ 505968 w 744135"/>
                <a:gd name="connsiteY162" fmla="*/ 250984 h 2255329"/>
                <a:gd name="connsiteX163" fmla="*/ 504920 w 744135"/>
                <a:gd name="connsiteY163" fmla="*/ 257080 h 2255329"/>
                <a:gd name="connsiteX164" fmla="*/ 505587 w 744135"/>
                <a:gd name="connsiteY164" fmla="*/ 256794 h 2255329"/>
                <a:gd name="connsiteX165" fmla="*/ 493967 w 744135"/>
                <a:gd name="connsiteY165" fmla="*/ 245936 h 2255329"/>
                <a:gd name="connsiteX166" fmla="*/ 491204 w 744135"/>
                <a:gd name="connsiteY166" fmla="*/ 239459 h 2255329"/>
                <a:gd name="connsiteX167" fmla="*/ 485013 w 744135"/>
                <a:gd name="connsiteY167" fmla="*/ 234029 h 2255329"/>
                <a:gd name="connsiteX168" fmla="*/ 483203 w 744135"/>
                <a:gd name="connsiteY168" fmla="*/ 227076 h 2255329"/>
                <a:gd name="connsiteX169" fmla="*/ 470059 w 744135"/>
                <a:gd name="connsiteY169" fmla="*/ 214884 h 2255329"/>
                <a:gd name="connsiteX170" fmla="*/ 466534 w 744135"/>
                <a:gd name="connsiteY170" fmla="*/ 206788 h 2255329"/>
                <a:gd name="connsiteX171" fmla="*/ 439484 w 744135"/>
                <a:gd name="connsiteY171" fmla="*/ 171736 h 2255329"/>
                <a:gd name="connsiteX172" fmla="*/ 432911 w 744135"/>
                <a:gd name="connsiteY172" fmla="*/ 168783 h 2255329"/>
                <a:gd name="connsiteX173" fmla="*/ 375952 w 744135"/>
                <a:gd name="connsiteY173" fmla="*/ 105537 h 2255329"/>
                <a:gd name="connsiteX174" fmla="*/ 363093 w 744135"/>
                <a:gd name="connsiteY174" fmla="*/ 100203 h 2255329"/>
                <a:gd name="connsiteX175" fmla="*/ 365570 w 744135"/>
                <a:gd name="connsiteY175" fmla="*/ 94774 h 2255329"/>
                <a:gd name="connsiteX176" fmla="*/ 354616 w 744135"/>
                <a:gd name="connsiteY176" fmla="*/ 84487 h 2255329"/>
                <a:gd name="connsiteX177" fmla="*/ 365474 w 744135"/>
                <a:gd name="connsiteY177" fmla="*/ 86773 h 2255329"/>
                <a:gd name="connsiteX178" fmla="*/ 328136 w 744135"/>
                <a:gd name="connsiteY178" fmla="*/ 56579 h 2255329"/>
                <a:gd name="connsiteX179" fmla="*/ 322517 w 744135"/>
                <a:gd name="connsiteY179" fmla="*/ 47435 h 2255329"/>
                <a:gd name="connsiteX180" fmla="*/ 334518 w 744135"/>
                <a:gd name="connsiteY180" fmla="*/ 57055 h 2255329"/>
                <a:gd name="connsiteX181" fmla="*/ 332518 w 744135"/>
                <a:gd name="connsiteY181" fmla="*/ 54102 h 2255329"/>
                <a:gd name="connsiteX182" fmla="*/ 305848 w 744135"/>
                <a:gd name="connsiteY182" fmla="*/ 38672 h 2255329"/>
                <a:gd name="connsiteX183" fmla="*/ 294608 w 744135"/>
                <a:gd name="connsiteY183" fmla="*/ 22669 h 2255329"/>
                <a:gd name="connsiteX184" fmla="*/ 278416 w 744135"/>
                <a:gd name="connsiteY184" fmla="*/ 9620 h 2255329"/>
                <a:gd name="connsiteX185" fmla="*/ 289655 w 744135"/>
                <a:gd name="connsiteY185" fmla="*/ 25718 h 2255329"/>
                <a:gd name="connsiteX186" fmla="*/ 259080 w 744135"/>
                <a:gd name="connsiteY186" fmla="*/ 762 h 2255329"/>
                <a:gd name="connsiteX187" fmla="*/ 295084 w 744135"/>
                <a:gd name="connsiteY187" fmla="*/ 38957 h 2255329"/>
                <a:gd name="connsiteX188" fmla="*/ 313372 w 744135"/>
                <a:gd name="connsiteY188" fmla="*/ 50768 h 2255329"/>
                <a:gd name="connsiteX189" fmla="*/ 314420 w 744135"/>
                <a:gd name="connsiteY189" fmla="*/ 55531 h 2255329"/>
                <a:gd name="connsiteX190" fmla="*/ 328803 w 744135"/>
                <a:gd name="connsiteY190" fmla="*/ 66580 h 2255329"/>
                <a:gd name="connsiteX191" fmla="*/ 330137 w 744135"/>
                <a:gd name="connsiteY191" fmla="*/ 76010 h 2255329"/>
                <a:gd name="connsiteX192" fmla="*/ 336233 w 744135"/>
                <a:gd name="connsiteY192" fmla="*/ 74676 h 2255329"/>
                <a:gd name="connsiteX193" fmla="*/ 343281 w 744135"/>
                <a:gd name="connsiteY193" fmla="*/ 84868 h 2255329"/>
                <a:gd name="connsiteX194" fmla="*/ 326708 w 744135"/>
                <a:gd name="connsiteY194" fmla="*/ 76105 h 2255329"/>
                <a:gd name="connsiteX195" fmla="*/ 370046 w 744135"/>
                <a:gd name="connsiteY195" fmla="*/ 112776 h 2255329"/>
                <a:gd name="connsiteX196" fmla="*/ 366236 w 744135"/>
                <a:gd name="connsiteY196" fmla="*/ 110776 h 2255329"/>
                <a:gd name="connsiteX197" fmla="*/ 379381 w 744135"/>
                <a:gd name="connsiteY197" fmla="*/ 121825 h 2255329"/>
                <a:gd name="connsiteX198" fmla="*/ 372046 w 744135"/>
                <a:gd name="connsiteY198" fmla="*/ 119634 h 2255329"/>
                <a:gd name="connsiteX199" fmla="*/ 386429 w 744135"/>
                <a:gd name="connsiteY199" fmla="*/ 134017 h 2255329"/>
                <a:gd name="connsiteX200" fmla="*/ 386429 w 744135"/>
                <a:gd name="connsiteY200" fmla="*/ 134588 h 2255329"/>
                <a:gd name="connsiteX201" fmla="*/ 394621 w 744135"/>
                <a:gd name="connsiteY201" fmla="*/ 143732 h 2255329"/>
                <a:gd name="connsiteX202" fmla="*/ 382714 w 744135"/>
                <a:gd name="connsiteY202" fmla="*/ 137732 h 2255329"/>
                <a:gd name="connsiteX203" fmla="*/ 399764 w 744135"/>
                <a:gd name="connsiteY203" fmla="*/ 151067 h 2255329"/>
                <a:gd name="connsiteX204" fmla="*/ 398335 w 744135"/>
                <a:gd name="connsiteY204" fmla="*/ 155639 h 2255329"/>
                <a:gd name="connsiteX205" fmla="*/ 420052 w 744135"/>
                <a:gd name="connsiteY205" fmla="*/ 178403 h 2255329"/>
                <a:gd name="connsiteX206" fmla="*/ 419195 w 744135"/>
                <a:gd name="connsiteY206" fmla="*/ 182690 h 2255329"/>
                <a:gd name="connsiteX207" fmla="*/ 419671 w 744135"/>
                <a:gd name="connsiteY207" fmla="*/ 180594 h 2255329"/>
                <a:gd name="connsiteX208" fmla="*/ 446151 w 744135"/>
                <a:gd name="connsiteY208" fmla="*/ 213170 h 2255329"/>
                <a:gd name="connsiteX209" fmla="*/ 466534 w 744135"/>
                <a:gd name="connsiteY209" fmla="*/ 234982 h 2255329"/>
                <a:gd name="connsiteX210" fmla="*/ 488251 w 744135"/>
                <a:gd name="connsiteY210" fmla="*/ 260890 h 2255329"/>
                <a:gd name="connsiteX211" fmla="*/ 485013 w 744135"/>
                <a:gd name="connsiteY211" fmla="*/ 265748 h 2255329"/>
                <a:gd name="connsiteX212" fmla="*/ 503872 w 744135"/>
                <a:gd name="connsiteY212" fmla="*/ 287179 h 2255329"/>
                <a:gd name="connsiteX213" fmla="*/ 495681 w 744135"/>
                <a:gd name="connsiteY213" fmla="*/ 286226 h 2255329"/>
                <a:gd name="connsiteX214" fmla="*/ 504730 w 744135"/>
                <a:gd name="connsiteY214" fmla="*/ 296228 h 2255329"/>
                <a:gd name="connsiteX215" fmla="*/ 504063 w 744135"/>
                <a:gd name="connsiteY215" fmla="*/ 296418 h 2255329"/>
                <a:gd name="connsiteX216" fmla="*/ 512350 w 744135"/>
                <a:gd name="connsiteY216" fmla="*/ 304800 h 2255329"/>
                <a:gd name="connsiteX217" fmla="*/ 517684 w 744135"/>
                <a:gd name="connsiteY217" fmla="*/ 319659 h 2255329"/>
                <a:gd name="connsiteX218" fmla="*/ 521780 w 744135"/>
                <a:gd name="connsiteY218" fmla="*/ 320231 h 2255329"/>
                <a:gd name="connsiteX219" fmla="*/ 524923 w 744135"/>
                <a:gd name="connsiteY219" fmla="*/ 328422 h 2255329"/>
                <a:gd name="connsiteX220" fmla="*/ 534162 w 744135"/>
                <a:gd name="connsiteY220" fmla="*/ 338519 h 2255329"/>
                <a:gd name="connsiteX221" fmla="*/ 533495 w 744135"/>
                <a:gd name="connsiteY221" fmla="*/ 338709 h 2255329"/>
                <a:gd name="connsiteX222" fmla="*/ 540068 w 744135"/>
                <a:gd name="connsiteY222" fmla="*/ 347758 h 2255329"/>
                <a:gd name="connsiteX223" fmla="*/ 540448 w 744135"/>
                <a:gd name="connsiteY223" fmla="*/ 353568 h 2255329"/>
                <a:gd name="connsiteX224" fmla="*/ 554736 w 744135"/>
                <a:gd name="connsiteY224" fmla="*/ 376523 h 2255329"/>
                <a:gd name="connsiteX225" fmla="*/ 555022 w 744135"/>
                <a:gd name="connsiteY225" fmla="*/ 372809 h 2255329"/>
                <a:gd name="connsiteX226" fmla="*/ 561880 w 744135"/>
                <a:gd name="connsiteY226" fmla="*/ 391001 h 2255329"/>
                <a:gd name="connsiteX227" fmla="*/ 563404 w 744135"/>
                <a:gd name="connsiteY227" fmla="*/ 388811 h 2255329"/>
                <a:gd name="connsiteX228" fmla="*/ 579501 w 744135"/>
                <a:gd name="connsiteY228" fmla="*/ 419386 h 2255329"/>
                <a:gd name="connsiteX229" fmla="*/ 593503 w 744135"/>
                <a:gd name="connsiteY229" fmla="*/ 445199 h 2255329"/>
                <a:gd name="connsiteX230" fmla="*/ 587407 w 744135"/>
                <a:gd name="connsiteY230" fmla="*/ 439198 h 2255329"/>
                <a:gd name="connsiteX231" fmla="*/ 601409 w 744135"/>
                <a:gd name="connsiteY231" fmla="*/ 466154 h 2255329"/>
                <a:gd name="connsiteX232" fmla="*/ 616553 w 744135"/>
                <a:gd name="connsiteY232" fmla="*/ 493109 h 2255329"/>
                <a:gd name="connsiteX233" fmla="*/ 620839 w 744135"/>
                <a:gd name="connsiteY233" fmla="*/ 519017 h 2255329"/>
                <a:gd name="connsiteX234" fmla="*/ 630460 w 744135"/>
                <a:gd name="connsiteY234" fmla="*/ 535591 h 2255329"/>
                <a:gd name="connsiteX235" fmla="*/ 641413 w 744135"/>
                <a:gd name="connsiteY235" fmla="*/ 570357 h 2255329"/>
                <a:gd name="connsiteX236" fmla="*/ 648367 w 744135"/>
                <a:gd name="connsiteY236" fmla="*/ 587026 h 2255329"/>
                <a:gd name="connsiteX237" fmla="*/ 647795 w 744135"/>
                <a:gd name="connsiteY237" fmla="*/ 588740 h 2255329"/>
                <a:gd name="connsiteX238" fmla="*/ 649796 w 744135"/>
                <a:gd name="connsiteY238" fmla="*/ 586931 h 2255329"/>
                <a:gd name="connsiteX239" fmla="*/ 657987 w 744135"/>
                <a:gd name="connsiteY239" fmla="*/ 615601 h 2255329"/>
                <a:gd name="connsiteX240" fmla="*/ 665512 w 744135"/>
                <a:gd name="connsiteY240" fmla="*/ 644557 h 2255329"/>
                <a:gd name="connsiteX241" fmla="*/ 663893 w 744135"/>
                <a:gd name="connsiteY241" fmla="*/ 641033 h 2255329"/>
                <a:gd name="connsiteX242" fmla="*/ 667322 w 744135"/>
                <a:gd name="connsiteY242" fmla="*/ 649796 h 2255329"/>
                <a:gd name="connsiteX243" fmla="*/ 663607 w 744135"/>
                <a:gd name="connsiteY243" fmla="*/ 647891 h 2255329"/>
                <a:gd name="connsiteX244" fmla="*/ 673608 w 744135"/>
                <a:gd name="connsiteY244" fmla="*/ 690182 h 2255329"/>
                <a:gd name="connsiteX245" fmla="*/ 673418 w 744135"/>
                <a:gd name="connsiteY245" fmla="*/ 681419 h 2255329"/>
                <a:gd name="connsiteX246" fmla="*/ 680180 w 744135"/>
                <a:gd name="connsiteY246" fmla="*/ 706374 h 2255329"/>
                <a:gd name="connsiteX247" fmla="*/ 680466 w 744135"/>
                <a:gd name="connsiteY247" fmla="*/ 723900 h 2255329"/>
                <a:gd name="connsiteX248" fmla="*/ 677799 w 744135"/>
                <a:gd name="connsiteY248" fmla="*/ 714947 h 2255329"/>
                <a:gd name="connsiteX249" fmla="*/ 682562 w 744135"/>
                <a:gd name="connsiteY249" fmla="*/ 725900 h 2255329"/>
                <a:gd name="connsiteX250" fmla="*/ 685229 w 744135"/>
                <a:gd name="connsiteY250" fmla="*/ 752380 h 2255329"/>
                <a:gd name="connsiteX251" fmla="*/ 683609 w 744135"/>
                <a:gd name="connsiteY251" fmla="*/ 741617 h 2255329"/>
                <a:gd name="connsiteX252" fmla="*/ 688848 w 744135"/>
                <a:gd name="connsiteY252" fmla="*/ 752761 h 2255329"/>
                <a:gd name="connsiteX253" fmla="*/ 687324 w 744135"/>
                <a:gd name="connsiteY253" fmla="*/ 754380 h 2255329"/>
                <a:gd name="connsiteX254" fmla="*/ 693325 w 744135"/>
                <a:gd name="connsiteY254" fmla="*/ 792290 h 2255329"/>
                <a:gd name="connsiteX255" fmla="*/ 690277 w 744135"/>
                <a:gd name="connsiteY255" fmla="*/ 793623 h 2255329"/>
                <a:gd name="connsiteX256" fmla="*/ 695992 w 744135"/>
                <a:gd name="connsiteY256" fmla="*/ 833723 h 2255329"/>
                <a:gd name="connsiteX257" fmla="*/ 694563 w 744135"/>
                <a:gd name="connsiteY257" fmla="*/ 833342 h 2255329"/>
                <a:gd name="connsiteX258" fmla="*/ 696849 w 744135"/>
                <a:gd name="connsiteY258" fmla="*/ 842772 h 2255329"/>
                <a:gd name="connsiteX259" fmla="*/ 694849 w 744135"/>
                <a:gd name="connsiteY259" fmla="*/ 856583 h 2255329"/>
                <a:gd name="connsiteX260" fmla="*/ 696278 w 744135"/>
                <a:gd name="connsiteY260" fmla="*/ 851630 h 2255329"/>
                <a:gd name="connsiteX261" fmla="*/ 698182 w 744135"/>
                <a:gd name="connsiteY261" fmla="*/ 877062 h 2255329"/>
                <a:gd name="connsiteX262" fmla="*/ 695992 w 744135"/>
                <a:gd name="connsiteY262" fmla="*/ 872871 h 2255329"/>
                <a:gd name="connsiteX263" fmla="*/ 696468 w 744135"/>
                <a:gd name="connsiteY263" fmla="*/ 927164 h 2255329"/>
                <a:gd name="connsiteX264" fmla="*/ 695135 w 744135"/>
                <a:gd name="connsiteY264" fmla="*/ 923068 h 2255329"/>
                <a:gd name="connsiteX265" fmla="*/ 694754 w 744135"/>
                <a:gd name="connsiteY265" fmla="*/ 963073 h 2255329"/>
                <a:gd name="connsiteX266" fmla="*/ 692658 w 744135"/>
                <a:gd name="connsiteY266" fmla="*/ 963168 h 2255329"/>
                <a:gd name="connsiteX267" fmla="*/ 693515 w 744135"/>
                <a:gd name="connsiteY267" fmla="*/ 973550 h 2255329"/>
                <a:gd name="connsiteX268" fmla="*/ 690848 w 744135"/>
                <a:gd name="connsiteY268" fmla="*/ 972598 h 2255329"/>
                <a:gd name="connsiteX269" fmla="*/ 694468 w 744135"/>
                <a:gd name="connsiteY269" fmla="*/ 981266 h 2255329"/>
                <a:gd name="connsiteX270" fmla="*/ 691324 w 744135"/>
                <a:gd name="connsiteY270" fmla="*/ 987457 h 2255329"/>
                <a:gd name="connsiteX271" fmla="*/ 692468 w 744135"/>
                <a:gd name="connsiteY271" fmla="*/ 991553 h 2255329"/>
                <a:gd name="connsiteX272" fmla="*/ 684086 w 744135"/>
                <a:gd name="connsiteY272" fmla="*/ 1032891 h 2255329"/>
                <a:gd name="connsiteX273" fmla="*/ 687800 w 744135"/>
                <a:gd name="connsiteY273" fmla="*/ 1030605 h 2255329"/>
                <a:gd name="connsiteX274" fmla="*/ 667798 w 744135"/>
                <a:gd name="connsiteY274" fmla="*/ 1162717 h 2255329"/>
                <a:gd name="connsiteX275" fmla="*/ 665321 w 744135"/>
                <a:gd name="connsiteY275" fmla="*/ 1161383 h 2255329"/>
                <a:gd name="connsiteX276" fmla="*/ 664559 w 744135"/>
                <a:gd name="connsiteY276" fmla="*/ 1180719 h 2255329"/>
                <a:gd name="connsiteX277" fmla="*/ 661511 w 744135"/>
                <a:gd name="connsiteY277" fmla="*/ 1177004 h 2255329"/>
                <a:gd name="connsiteX278" fmla="*/ 659225 w 744135"/>
                <a:gd name="connsiteY278" fmla="*/ 1209580 h 2255329"/>
                <a:gd name="connsiteX279" fmla="*/ 658654 w 744135"/>
                <a:gd name="connsiteY279" fmla="*/ 1199198 h 2255329"/>
                <a:gd name="connsiteX280" fmla="*/ 651415 w 744135"/>
                <a:gd name="connsiteY280" fmla="*/ 1236440 h 2255329"/>
                <a:gd name="connsiteX281" fmla="*/ 642461 w 744135"/>
                <a:gd name="connsiteY281" fmla="*/ 1268254 h 2255329"/>
                <a:gd name="connsiteX282" fmla="*/ 643318 w 744135"/>
                <a:gd name="connsiteY282" fmla="*/ 1269016 h 2255329"/>
                <a:gd name="connsiteX283" fmla="*/ 628841 w 744135"/>
                <a:gd name="connsiteY283" fmla="*/ 1317879 h 2255329"/>
                <a:gd name="connsiteX284" fmla="*/ 629793 w 744135"/>
                <a:gd name="connsiteY284" fmla="*/ 1309211 h 2255329"/>
                <a:gd name="connsiteX285" fmla="*/ 624173 w 744135"/>
                <a:gd name="connsiteY285" fmla="*/ 1327309 h 2255329"/>
                <a:gd name="connsiteX286" fmla="*/ 623792 w 744135"/>
                <a:gd name="connsiteY286" fmla="*/ 1320737 h 2255329"/>
                <a:gd name="connsiteX287" fmla="*/ 610172 w 744135"/>
                <a:gd name="connsiteY287" fmla="*/ 1357884 h 2255329"/>
                <a:gd name="connsiteX288" fmla="*/ 609695 w 744135"/>
                <a:gd name="connsiteY288" fmla="*/ 1368266 h 2255329"/>
                <a:gd name="connsiteX289" fmla="*/ 592931 w 744135"/>
                <a:gd name="connsiteY289" fmla="*/ 1412177 h 2255329"/>
                <a:gd name="connsiteX290" fmla="*/ 595693 w 744135"/>
                <a:gd name="connsiteY290" fmla="*/ 1401223 h 2255329"/>
                <a:gd name="connsiteX291" fmla="*/ 588931 w 744135"/>
                <a:gd name="connsiteY291" fmla="*/ 1424654 h 2255329"/>
                <a:gd name="connsiteX292" fmla="*/ 588264 w 744135"/>
                <a:gd name="connsiteY292" fmla="*/ 1421797 h 2255329"/>
                <a:gd name="connsiteX293" fmla="*/ 575024 w 744135"/>
                <a:gd name="connsiteY293" fmla="*/ 1460373 h 2255329"/>
                <a:gd name="connsiteX294" fmla="*/ 558641 w 744135"/>
                <a:gd name="connsiteY294" fmla="*/ 1492091 h 2255329"/>
                <a:gd name="connsiteX295" fmla="*/ 558260 w 744135"/>
                <a:gd name="connsiteY295" fmla="*/ 1498664 h 2255329"/>
                <a:gd name="connsiteX296" fmla="*/ 549973 w 744135"/>
                <a:gd name="connsiteY296" fmla="*/ 1512380 h 2255329"/>
                <a:gd name="connsiteX297" fmla="*/ 550450 w 744135"/>
                <a:gd name="connsiteY297" fmla="*/ 1510475 h 2255329"/>
                <a:gd name="connsiteX298" fmla="*/ 545306 w 744135"/>
                <a:gd name="connsiteY298" fmla="*/ 1522190 h 2255329"/>
                <a:gd name="connsiteX299" fmla="*/ 546259 w 744135"/>
                <a:gd name="connsiteY299" fmla="*/ 1513713 h 2255329"/>
                <a:gd name="connsiteX300" fmla="*/ 542639 w 744135"/>
                <a:gd name="connsiteY300" fmla="*/ 1533811 h 2255329"/>
                <a:gd name="connsiteX301" fmla="*/ 527113 w 744135"/>
                <a:gd name="connsiteY301" fmla="*/ 1559814 h 2255329"/>
                <a:gd name="connsiteX302" fmla="*/ 528256 w 744135"/>
                <a:gd name="connsiteY302" fmla="*/ 1556004 h 2255329"/>
                <a:gd name="connsiteX303" fmla="*/ 492919 w 744135"/>
                <a:gd name="connsiteY303" fmla="*/ 1618679 h 2255329"/>
                <a:gd name="connsiteX304" fmla="*/ 492919 w 744135"/>
                <a:gd name="connsiteY304" fmla="*/ 1616393 h 2255329"/>
                <a:gd name="connsiteX305" fmla="*/ 484156 w 744135"/>
                <a:gd name="connsiteY305" fmla="*/ 1632299 h 2255329"/>
                <a:gd name="connsiteX306" fmla="*/ 484442 w 744135"/>
                <a:gd name="connsiteY306" fmla="*/ 1627537 h 2255329"/>
                <a:gd name="connsiteX307" fmla="*/ 472630 w 744135"/>
                <a:gd name="connsiteY307" fmla="*/ 1655350 h 2255329"/>
                <a:gd name="connsiteX308" fmla="*/ 471583 w 744135"/>
                <a:gd name="connsiteY308" fmla="*/ 1654302 h 2255329"/>
                <a:gd name="connsiteX309" fmla="*/ 433388 w 744135"/>
                <a:gd name="connsiteY309" fmla="*/ 1720596 h 2255329"/>
                <a:gd name="connsiteX310" fmla="*/ 434816 w 744135"/>
                <a:gd name="connsiteY310" fmla="*/ 1716977 h 2255329"/>
                <a:gd name="connsiteX311" fmla="*/ 409956 w 744135"/>
                <a:gd name="connsiteY311" fmla="*/ 1757267 h 2255329"/>
                <a:gd name="connsiteX312" fmla="*/ 410623 w 744135"/>
                <a:gd name="connsiteY312" fmla="*/ 1755172 h 2255329"/>
                <a:gd name="connsiteX313" fmla="*/ 400717 w 744135"/>
                <a:gd name="connsiteY313" fmla="*/ 1770602 h 2255329"/>
                <a:gd name="connsiteX314" fmla="*/ 401764 w 744135"/>
                <a:gd name="connsiteY314" fmla="*/ 1766507 h 2255329"/>
                <a:gd name="connsiteX315" fmla="*/ 383953 w 744135"/>
                <a:gd name="connsiteY315" fmla="*/ 1791272 h 2255329"/>
                <a:gd name="connsiteX316" fmla="*/ 374809 w 744135"/>
                <a:gd name="connsiteY316" fmla="*/ 1813084 h 2255329"/>
                <a:gd name="connsiteX317" fmla="*/ 362617 w 744135"/>
                <a:gd name="connsiteY317" fmla="*/ 1825657 h 2255329"/>
                <a:gd name="connsiteX318" fmla="*/ 342329 w 744135"/>
                <a:gd name="connsiteY318" fmla="*/ 1856137 h 2255329"/>
                <a:gd name="connsiteX319" fmla="*/ 341471 w 744135"/>
                <a:gd name="connsiteY319" fmla="*/ 1854994 h 2255329"/>
                <a:gd name="connsiteX320" fmla="*/ 326326 w 744135"/>
                <a:gd name="connsiteY320" fmla="*/ 1878235 h 2255329"/>
                <a:gd name="connsiteX321" fmla="*/ 328041 w 744135"/>
                <a:gd name="connsiteY321" fmla="*/ 1874806 h 2255329"/>
                <a:gd name="connsiteX322" fmla="*/ 304229 w 744135"/>
                <a:gd name="connsiteY322" fmla="*/ 1909858 h 2255329"/>
                <a:gd name="connsiteX323" fmla="*/ 286798 w 744135"/>
                <a:gd name="connsiteY323" fmla="*/ 1927384 h 2255329"/>
                <a:gd name="connsiteX324" fmla="*/ 265938 w 744135"/>
                <a:gd name="connsiteY324" fmla="*/ 1956816 h 2255329"/>
                <a:gd name="connsiteX325" fmla="*/ 255460 w 744135"/>
                <a:gd name="connsiteY325" fmla="*/ 1970723 h 2255329"/>
                <a:gd name="connsiteX326" fmla="*/ 249936 w 744135"/>
                <a:gd name="connsiteY326" fmla="*/ 1977866 h 2255329"/>
                <a:gd name="connsiteX327" fmla="*/ 246983 w 744135"/>
                <a:gd name="connsiteY327" fmla="*/ 1981676 h 2255329"/>
                <a:gd name="connsiteX328" fmla="*/ 241554 w 744135"/>
                <a:gd name="connsiteY328" fmla="*/ 1988249 h 2255329"/>
                <a:gd name="connsiteX329" fmla="*/ 232410 w 744135"/>
                <a:gd name="connsiteY329" fmla="*/ 1995869 h 2255329"/>
                <a:gd name="connsiteX330" fmla="*/ 213455 w 744135"/>
                <a:gd name="connsiteY330" fmla="*/ 2016157 h 2255329"/>
                <a:gd name="connsiteX331" fmla="*/ 217837 w 744135"/>
                <a:gd name="connsiteY331" fmla="*/ 2015014 h 2255329"/>
                <a:gd name="connsiteX332" fmla="*/ 200025 w 744135"/>
                <a:gd name="connsiteY332" fmla="*/ 2034159 h 2255329"/>
                <a:gd name="connsiteX333" fmla="*/ 250793 w 744135"/>
                <a:gd name="connsiteY333" fmla="*/ 2078355 h 2255329"/>
                <a:gd name="connsiteX334" fmla="*/ 254127 w 744135"/>
                <a:gd name="connsiteY334" fmla="*/ 2081308 h 2255329"/>
                <a:gd name="connsiteX335" fmla="*/ 254984 w 744135"/>
                <a:gd name="connsiteY335" fmla="*/ 2082070 h 2255329"/>
                <a:gd name="connsiteX336" fmla="*/ 254984 w 744135"/>
                <a:gd name="connsiteY336" fmla="*/ 2082070 h 2255329"/>
                <a:gd name="connsiteX337" fmla="*/ 254603 w 744135"/>
                <a:gd name="connsiteY337" fmla="*/ 2081879 h 2255329"/>
                <a:gd name="connsiteX338" fmla="*/ 252984 w 744135"/>
                <a:gd name="connsiteY338" fmla="*/ 2081022 h 2255329"/>
                <a:gd name="connsiteX339" fmla="*/ 249460 w 744135"/>
                <a:gd name="connsiteY339" fmla="*/ 2078927 h 2255329"/>
                <a:gd name="connsiteX340" fmla="*/ 241649 w 744135"/>
                <a:gd name="connsiteY340" fmla="*/ 2073878 h 2255329"/>
                <a:gd name="connsiteX341" fmla="*/ 237934 w 744135"/>
                <a:gd name="connsiteY341" fmla="*/ 2075498 h 2255329"/>
                <a:gd name="connsiteX342" fmla="*/ 234887 w 744135"/>
                <a:gd name="connsiteY342" fmla="*/ 2074355 h 2255329"/>
                <a:gd name="connsiteX343" fmla="*/ 237077 w 744135"/>
                <a:gd name="connsiteY343" fmla="*/ 2076260 h 2255329"/>
                <a:gd name="connsiteX344" fmla="*/ 234601 w 744135"/>
                <a:gd name="connsiteY344" fmla="*/ 2077022 h 2255329"/>
                <a:gd name="connsiteX345" fmla="*/ 232981 w 744135"/>
                <a:gd name="connsiteY345" fmla="*/ 2077593 h 2255329"/>
                <a:gd name="connsiteX346" fmla="*/ 224885 w 744135"/>
                <a:gd name="connsiteY346" fmla="*/ 2081498 h 2255329"/>
                <a:gd name="connsiteX347" fmla="*/ 192119 w 744135"/>
                <a:gd name="connsiteY347" fmla="*/ 2097310 h 2255329"/>
                <a:gd name="connsiteX348" fmla="*/ 134207 w 744135"/>
                <a:gd name="connsiteY348" fmla="*/ 2125885 h 2255329"/>
                <a:gd name="connsiteX349" fmla="*/ 116586 w 744135"/>
                <a:gd name="connsiteY349" fmla="*/ 2137601 h 2255329"/>
                <a:gd name="connsiteX350" fmla="*/ 111252 w 744135"/>
                <a:gd name="connsiteY350" fmla="*/ 2140839 h 2255329"/>
                <a:gd name="connsiteX351" fmla="*/ 108490 w 744135"/>
                <a:gd name="connsiteY351" fmla="*/ 2142458 h 2255329"/>
                <a:gd name="connsiteX352" fmla="*/ 107728 w 744135"/>
                <a:gd name="connsiteY352" fmla="*/ 2143030 h 2255329"/>
                <a:gd name="connsiteX353" fmla="*/ 105632 w 744135"/>
                <a:gd name="connsiteY353" fmla="*/ 2144078 h 2255329"/>
                <a:gd name="connsiteX354" fmla="*/ 105918 w 744135"/>
                <a:gd name="connsiteY354" fmla="*/ 2143601 h 2255329"/>
                <a:gd name="connsiteX355" fmla="*/ 98393 w 744135"/>
                <a:gd name="connsiteY355" fmla="*/ 2149031 h 2255329"/>
                <a:gd name="connsiteX356" fmla="*/ 97536 w 744135"/>
                <a:gd name="connsiteY356" fmla="*/ 2137601 h 2255329"/>
                <a:gd name="connsiteX357" fmla="*/ 99917 w 744135"/>
                <a:gd name="connsiteY357" fmla="*/ 2137601 h 2255329"/>
                <a:gd name="connsiteX358" fmla="*/ 99060 w 744135"/>
                <a:gd name="connsiteY358" fmla="*/ 2136934 h 2255329"/>
                <a:gd name="connsiteX359" fmla="*/ 98298 w 744135"/>
                <a:gd name="connsiteY359" fmla="*/ 2133505 h 2255329"/>
                <a:gd name="connsiteX360" fmla="*/ 97536 w 744135"/>
                <a:gd name="connsiteY360" fmla="*/ 2126171 h 2255329"/>
                <a:gd name="connsiteX361" fmla="*/ 96964 w 744135"/>
                <a:gd name="connsiteY361" fmla="*/ 2112550 h 2255329"/>
                <a:gd name="connsiteX362" fmla="*/ 96107 w 744135"/>
                <a:gd name="connsiteY362" fmla="*/ 2121408 h 2255329"/>
                <a:gd name="connsiteX363" fmla="*/ 94488 w 744135"/>
                <a:gd name="connsiteY363" fmla="*/ 2092452 h 2255329"/>
                <a:gd name="connsiteX364" fmla="*/ 90106 w 744135"/>
                <a:gd name="connsiteY364" fmla="*/ 2077212 h 2255329"/>
                <a:gd name="connsiteX365" fmla="*/ 90773 w 744135"/>
                <a:gd name="connsiteY365" fmla="*/ 2074259 h 2255329"/>
                <a:gd name="connsiteX366" fmla="*/ 89154 w 744135"/>
                <a:gd name="connsiteY366" fmla="*/ 2071688 h 2255329"/>
                <a:gd name="connsiteX367" fmla="*/ 91440 w 744135"/>
                <a:gd name="connsiteY367" fmla="*/ 2063115 h 2255329"/>
                <a:gd name="connsiteX368" fmla="*/ 83439 w 744135"/>
                <a:gd name="connsiteY368" fmla="*/ 2032921 h 2255329"/>
                <a:gd name="connsiteX369" fmla="*/ 85344 w 744135"/>
                <a:gd name="connsiteY369" fmla="*/ 2027873 h 2255329"/>
                <a:gd name="connsiteX370" fmla="*/ 82677 w 744135"/>
                <a:gd name="connsiteY370" fmla="*/ 1999774 h 2255329"/>
                <a:gd name="connsiteX371" fmla="*/ 82677 w 744135"/>
                <a:gd name="connsiteY371" fmla="*/ 1995392 h 2255329"/>
                <a:gd name="connsiteX372" fmla="*/ 81629 w 744135"/>
                <a:gd name="connsiteY372" fmla="*/ 1996345 h 2255329"/>
                <a:gd name="connsiteX373" fmla="*/ 77914 w 744135"/>
                <a:gd name="connsiteY373" fmla="*/ 1989010 h 2255329"/>
                <a:gd name="connsiteX374" fmla="*/ 83725 w 744135"/>
                <a:gd name="connsiteY374" fmla="*/ 1993773 h 2255329"/>
                <a:gd name="connsiteX375" fmla="*/ 79820 w 744135"/>
                <a:gd name="connsiteY375" fmla="*/ 1990535 h 2255329"/>
                <a:gd name="connsiteX376" fmla="*/ 77057 w 744135"/>
                <a:gd name="connsiteY376" fmla="*/ 1982629 h 2255329"/>
                <a:gd name="connsiteX377" fmla="*/ 80200 w 744135"/>
                <a:gd name="connsiteY377" fmla="*/ 1984534 h 2255329"/>
                <a:gd name="connsiteX378" fmla="*/ 79915 w 744135"/>
                <a:gd name="connsiteY378" fmla="*/ 1985486 h 2255329"/>
                <a:gd name="connsiteX379" fmla="*/ 87439 w 744135"/>
                <a:gd name="connsiteY379" fmla="*/ 1992249 h 2255329"/>
                <a:gd name="connsiteX380" fmla="*/ 90202 w 744135"/>
                <a:gd name="connsiteY380" fmla="*/ 1988725 h 2255329"/>
                <a:gd name="connsiteX381" fmla="*/ 91726 w 744135"/>
                <a:gd name="connsiteY381" fmla="*/ 1992916 h 2255329"/>
                <a:gd name="connsiteX382" fmla="*/ 92202 w 744135"/>
                <a:gd name="connsiteY382" fmla="*/ 1992725 h 2255329"/>
                <a:gd name="connsiteX383" fmla="*/ 94107 w 744135"/>
                <a:gd name="connsiteY383" fmla="*/ 1993297 h 2255329"/>
                <a:gd name="connsiteX384" fmla="*/ 98488 w 744135"/>
                <a:gd name="connsiteY384" fmla="*/ 1994916 h 2255329"/>
                <a:gd name="connsiteX385" fmla="*/ 103346 w 744135"/>
                <a:gd name="connsiteY385" fmla="*/ 1997012 h 2255329"/>
                <a:gd name="connsiteX386" fmla="*/ 110204 w 744135"/>
                <a:gd name="connsiteY386" fmla="*/ 2000250 h 2255329"/>
                <a:gd name="connsiteX387" fmla="*/ 135731 w 744135"/>
                <a:gd name="connsiteY387" fmla="*/ 2014061 h 2255329"/>
                <a:gd name="connsiteX388" fmla="*/ 168307 w 744135"/>
                <a:gd name="connsiteY388" fmla="*/ 2026158 h 2255329"/>
                <a:gd name="connsiteX389" fmla="*/ 191738 w 744135"/>
                <a:gd name="connsiteY389" fmla="*/ 1978628 h 2255329"/>
                <a:gd name="connsiteX390" fmla="*/ 198692 w 744135"/>
                <a:gd name="connsiteY390" fmla="*/ 1968246 h 2255329"/>
                <a:gd name="connsiteX391" fmla="*/ 200406 w 744135"/>
                <a:gd name="connsiteY391" fmla="*/ 1965674 h 2255329"/>
                <a:gd name="connsiteX392" fmla="*/ 201549 w 744135"/>
                <a:gd name="connsiteY392" fmla="*/ 1964341 h 2255329"/>
                <a:gd name="connsiteX393" fmla="*/ 203740 w 744135"/>
                <a:gd name="connsiteY393" fmla="*/ 1961579 h 2255329"/>
                <a:gd name="connsiteX394" fmla="*/ 205835 w 744135"/>
                <a:gd name="connsiteY394" fmla="*/ 1946434 h 2255329"/>
                <a:gd name="connsiteX395" fmla="*/ 215646 w 744135"/>
                <a:gd name="connsiteY395" fmla="*/ 1938814 h 2255329"/>
                <a:gd name="connsiteX396" fmla="*/ 214313 w 744135"/>
                <a:gd name="connsiteY396" fmla="*/ 1930146 h 2255329"/>
                <a:gd name="connsiteX397" fmla="*/ 314706 w 744135"/>
                <a:gd name="connsiteY397" fmla="*/ 1747457 h 2255329"/>
                <a:gd name="connsiteX398" fmla="*/ 358807 w 744135"/>
                <a:gd name="connsiteY398" fmla="*/ 1655159 h 2255329"/>
                <a:gd name="connsiteX399" fmla="*/ 357664 w 744135"/>
                <a:gd name="connsiteY399" fmla="*/ 1658874 h 2255329"/>
                <a:gd name="connsiteX400" fmla="*/ 374618 w 744135"/>
                <a:gd name="connsiteY400" fmla="*/ 1628680 h 2255329"/>
                <a:gd name="connsiteX401" fmla="*/ 361093 w 744135"/>
                <a:gd name="connsiteY401" fmla="*/ 1650016 h 2255329"/>
                <a:gd name="connsiteX402" fmla="*/ 369189 w 744135"/>
                <a:gd name="connsiteY402" fmla="*/ 1630871 h 2255329"/>
                <a:gd name="connsiteX403" fmla="*/ 432721 w 744135"/>
                <a:gd name="connsiteY403" fmla="*/ 1511141 h 2255329"/>
                <a:gd name="connsiteX404" fmla="*/ 455867 w 744135"/>
                <a:gd name="connsiteY404" fmla="*/ 1467803 h 2255329"/>
                <a:gd name="connsiteX405" fmla="*/ 455009 w 744135"/>
                <a:gd name="connsiteY405" fmla="*/ 1473708 h 2255329"/>
                <a:gd name="connsiteX406" fmla="*/ 485489 w 744135"/>
                <a:gd name="connsiteY406" fmla="*/ 1399985 h 2255329"/>
                <a:gd name="connsiteX407" fmla="*/ 496062 w 744135"/>
                <a:gd name="connsiteY407" fmla="*/ 1385697 h 2255329"/>
                <a:gd name="connsiteX408" fmla="*/ 495109 w 744135"/>
                <a:gd name="connsiteY408" fmla="*/ 1382173 h 2255329"/>
                <a:gd name="connsiteX409" fmla="*/ 507587 w 744135"/>
                <a:gd name="connsiteY409" fmla="*/ 1364075 h 2255329"/>
                <a:gd name="connsiteX410" fmla="*/ 510921 w 744135"/>
                <a:gd name="connsiteY410" fmla="*/ 1349788 h 2255329"/>
                <a:gd name="connsiteX411" fmla="*/ 513683 w 744135"/>
                <a:gd name="connsiteY411" fmla="*/ 1349788 h 2255329"/>
                <a:gd name="connsiteX412" fmla="*/ 543116 w 744135"/>
                <a:gd name="connsiteY412" fmla="*/ 1286161 h 2255329"/>
                <a:gd name="connsiteX413" fmla="*/ 548735 w 744135"/>
                <a:gd name="connsiteY413" fmla="*/ 1268063 h 2255329"/>
                <a:gd name="connsiteX414" fmla="*/ 554164 w 744135"/>
                <a:gd name="connsiteY414" fmla="*/ 1247870 h 2255329"/>
                <a:gd name="connsiteX415" fmla="*/ 566833 w 744135"/>
                <a:gd name="connsiteY415" fmla="*/ 1203674 h 2255329"/>
                <a:gd name="connsiteX416" fmla="*/ 586930 w 744135"/>
                <a:gd name="connsiteY416" fmla="*/ 1111282 h 2255329"/>
                <a:gd name="connsiteX417" fmla="*/ 590264 w 744135"/>
                <a:gd name="connsiteY417" fmla="*/ 1072420 h 2255329"/>
                <a:gd name="connsiteX418" fmla="*/ 594646 w 744135"/>
                <a:gd name="connsiteY418" fmla="*/ 1058513 h 2255329"/>
                <a:gd name="connsiteX419" fmla="*/ 595884 w 744135"/>
                <a:gd name="connsiteY419" fmla="*/ 1017651 h 2255329"/>
                <a:gd name="connsiteX420" fmla="*/ 596551 w 744135"/>
                <a:gd name="connsiteY420" fmla="*/ 1019175 h 2255329"/>
                <a:gd name="connsiteX421" fmla="*/ 596551 w 744135"/>
                <a:gd name="connsiteY421" fmla="*/ 979170 h 2255329"/>
                <a:gd name="connsiteX422" fmla="*/ 598646 w 744135"/>
                <a:gd name="connsiteY422" fmla="*/ 959168 h 2255329"/>
                <a:gd name="connsiteX423" fmla="*/ 601789 w 744135"/>
                <a:gd name="connsiteY423" fmla="*/ 954024 h 2255329"/>
                <a:gd name="connsiteX424" fmla="*/ 602171 w 744135"/>
                <a:gd name="connsiteY424" fmla="*/ 921830 h 2255329"/>
                <a:gd name="connsiteX425" fmla="*/ 602171 w 744135"/>
                <a:gd name="connsiteY425" fmla="*/ 913067 h 2255329"/>
                <a:gd name="connsiteX426" fmla="*/ 601694 w 744135"/>
                <a:gd name="connsiteY426" fmla="*/ 888016 h 2255329"/>
                <a:gd name="connsiteX427" fmla="*/ 599789 w 744135"/>
                <a:gd name="connsiteY427" fmla="*/ 848773 h 2255329"/>
                <a:gd name="connsiteX428" fmla="*/ 595313 w 744135"/>
                <a:gd name="connsiteY428" fmla="*/ 797528 h 2255329"/>
                <a:gd name="connsiteX429" fmla="*/ 575215 w 744135"/>
                <a:gd name="connsiteY429" fmla="*/ 667798 h 2255329"/>
                <a:gd name="connsiteX430" fmla="*/ 536162 w 744135"/>
                <a:gd name="connsiteY430" fmla="*/ 517208 h 2255329"/>
                <a:gd name="connsiteX431" fmla="*/ 413671 w 744135"/>
                <a:gd name="connsiteY431" fmla="*/ 221647 h 2255329"/>
                <a:gd name="connsiteX432" fmla="*/ 290798 w 744135"/>
                <a:gd name="connsiteY432" fmla="*/ 29623 h 2255329"/>
                <a:gd name="connsiteX433" fmla="*/ 275844 w 744135"/>
                <a:gd name="connsiteY433" fmla="*/ 19050 h 2255329"/>
                <a:gd name="connsiteX434" fmla="*/ 264033 w 744135"/>
                <a:gd name="connsiteY434" fmla="*/ 0 h 2255329"/>
                <a:gd name="connsiteX435" fmla="*/ 263462 w 744135"/>
                <a:gd name="connsiteY435" fmla="*/ 15335 h 2255329"/>
                <a:gd name="connsiteX436" fmla="*/ 256508 w 744135"/>
                <a:gd name="connsiteY436" fmla="*/ 6191 h 2255329"/>
                <a:gd name="connsiteX437" fmla="*/ 262700 w 744135"/>
                <a:gd name="connsiteY437" fmla="*/ 17336 h 2255329"/>
                <a:gd name="connsiteX438" fmla="*/ 268129 w 744135"/>
                <a:gd name="connsiteY438" fmla="*/ 17526 h 2255329"/>
                <a:gd name="connsiteX439" fmla="*/ 275082 w 744135"/>
                <a:gd name="connsiteY439" fmla="*/ 33909 h 2255329"/>
                <a:gd name="connsiteX440" fmla="*/ 297942 w 744135"/>
                <a:gd name="connsiteY440" fmla="*/ 60579 h 2255329"/>
                <a:gd name="connsiteX441" fmla="*/ 294704 w 744135"/>
                <a:gd name="connsiteY441" fmla="*/ 55816 h 2255329"/>
                <a:gd name="connsiteX442" fmla="*/ 298799 w 744135"/>
                <a:gd name="connsiteY442" fmla="*/ 69437 h 2255329"/>
                <a:gd name="connsiteX443" fmla="*/ 296894 w 744135"/>
                <a:gd name="connsiteY443" fmla="*/ 66294 h 2255329"/>
                <a:gd name="connsiteX444" fmla="*/ 302323 w 744135"/>
                <a:gd name="connsiteY444" fmla="*/ 79534 h 2255329"/>
                <a:gd name="connsiteX445" fmla="*/ 290798 w 744135"/>
                <a:gd name="connsiteY445" fmla="*/ 64199 h 2255329"/>
                <a:gd name="connsiteX446" fmla="*/ 297275 w 744135"/>
                <a:gd name="connsiteY446" fmla="*/ 71723 h 2255329"/>
                <a:gd name="connsiteX447" fmla="*/ 297561 w 744135"/>
                <a:gd name="connsiteY447" fmla="*/ 78867 h 2255329"/>
                <a:gd name="connsiteX448" fmla="*/ 306229 w 744135"/>
                <a:gd name="connsiteY448" fmla="*/ 93155 h 2255329"/>
                <a:gd name="connsiteX449" fmla="*/ 302323 w 744135"/>
                <a:gd name="connsiteY449" fmla="*/ 90488 h 2255329"/>
                <a:gd name="connsiteX450" fmla="*/ 314896 w 744135"/>
                <a:gd name="connsiteY450" fmla="*/ 107442 h 2255329"/>
                <a:gd name="connsiteX451" fmla="*/ 328898 w 744135"/>
                <a:gd name="connsiteY451" fmla="*/ 136874 h 2255329"/>
                <a:gd name="connsiteX452" fmla="*/ 325374 w 744135"/>
                <a:gd name="connsiteY452" fmla="*/ 137636 h 2255329"/>
                <a:gd name="connsiteX453" fmla="*/ 343376 w 744135"/>
                <a:gd name="connsiteY453" fmla="*/ 169831 h 2255329"/>
                <a:gd name="connsiteX454" fmla="*/ 340233 w 744135"/>
                <a:gd name="connsiteY454" fmla="*/ 166878 h 2255329"/>
                <a:gd name="connsiteX455" fmla="*/ 348425 w 744135"/>
                <a:gd name="connsiteY455" fmla="*/ 179642 h 2255329"/>
                <a:gd name="connsiteX456" fmla="*/ 357759 w 744135"/>
                <a:gd name="connsiteY456" fmla="*/ 204692 h 2255329"/>
                <a:gd name="connsiteX457" fmla="*/ 375190 w 744135"/>
                <a:gd name="connsiteY457" fmla="*/ 233839 h 2255329"/>
                <a:gd name="connsiteX458" fmla="*/ 369094 w 744135"/>
                <a:gd name="connsiteY458" fmla="*/ 227743 h 2255329"/>
                <a:gd name="connsiteX459" fmla="*/ 380524 w 744135"/>
                <a:gd name="connsiteY459" fmla="*/ 249079 h 2255329"/>
                <a:gd name="connsiteX460" fmla="*/ 371856 w 744135"/>
                <a:gd name="connsiteY460" fmla="*/ 238030 h 2255329"/>
                <a:gd name="connsiteX461" fmla="*/ 427101 w 744135"/>
                <a:gd name="connsiteY461" fmla="*/ 388334 h 2255329"/>
                <a:gd name="connsiteX462" fmla="*/ 419576 w 744135"/>
                <a:gd name="connsiteY462" fmla="*/ 378524 h 2255329"/>
                <a:gd name="connsiteX463" fmla="*/ 449294 w 744135"/>
                <a:gd name="connsiteY463" fmla="*/ 470726 h 2255329"/>
                <a:gd name="connsiteX464" fmla="*/ 451485 w 744135"/>
                <a:gd name="connsiteY464" fmla="*/ 470726 h 2255329"/>
                <a:gd name="connsiteX465" fmla="*/ 494729 w 744135"/>
                <a:gd name="connsiteY465" fmla="*/ 633984 h 2255329"/>
                <a:gd name="connsiteX466" fmla="*/ 494729 w 744135"/>
                <a:gd name="connsiteY466" fmla="*/ 627031 h 2255329"/>
                <a:gd name="connsiteX467" fmla="*/ 504444 w 744135"/>
                <a:gd name="connsiteY467" fmla="*/ 655511 h 2255329"/>
                <a:gd name="connsiteX468" fmla="*/ 503206 w 744135"/>
                <a:gd name="connsiteY468" fmla="*/ 665798 h 2255329"/>
                <a:gd name="connsiteX469" fmla="*/ 503777 w 744135"/>
                <a:gd name="connsiteY469" fmla="*/ 657130 h 2255329"/>
                <a:gd name="connsiteX470" fmla="*/ 506825 w 744135"/>
                <a:gd name="connsiteY470" fmla="*/ 677799 h 2255329"/>
                <a:gd name="connsiteX471" fmla="*/ 510350 w 744135"/>
                <a:gd name="connsiteY471" fmla="*/ 702564 h 2255329"/>
                <a:gd name="connsiteX472" fmla="*/ 514921 w 744135"/>
                <a:gd name="connsiteY472" fmla="*/ 730472 h 2255329"/>
                <a:gd name="connsiteX473" fmla="*/ 519017 w 744135"/>
                <a:gd name="connsiteY473" fmla="*/ 760762 h 2255329"/>
                <a:gd name="connsiteX474" fmla="*/ 523208 w 744135"/>
                <a:gd name="connsiteY474" fmla="*/ 792480 h 2255329"/>
                <a:gd name="connsiteX475" fmla="*/ 526256 w 744135"/>
                <a:gd name="connsiteY475" fmla="*/ 824865 h 2255329"/>
                <a:gd name="connsiteX476" fmla="*/ 529590 w 744135"/>
                <a:gd name="connsiteY476" fmla="*/ 887825 h 2255329"/>
                <a:gd name="connsiteX477" fmla="*/ 524161 w 744135"/>
                <a:gd name="connsiteY477" fmla="*/ 1053275 h 2255329"/>
                <a:gd name="connsiteX478" fmla="*/ 521780 w 744135"/>
                <a:gd name="connsiteY478" fmla="*/ 1074039 h 2255329"/>
                <a:gd name="connsiteX479" fmla="*/ 518160 w 744135"/>
                <a:gd name="connsiteY479" fmla="*/ 1094518 h 2255329"/>
                <a:gd name="connsiteX480" fmla="*/ 510826 w 744135"/>
                <a:gd name="connsiteY480" fmla="*/ 1135094 h 2255329"/>
                <a:gd name="connsiteX481" fmla="*/ 491109 w 744135"/>
                <a:gd name="connsiteY481" fmla="*/ 1213009 h 2255329"/>
                <a:gd name="connsiteX482" fmla="*/ 493871 w 744135"/>
                <a:gd name="connsiteY482" fmla="*/ 1216819 h 2255329"/>
                <a:gd name="connsiteX483" fmla="*/ 476631 w 744135"/>
                <a:gd name="connsiteY483" fmla="*/ 1258729 h 2255329"/>
                <a:gd name="connsiteX484" fmla="*/ 459200 w 744135"/>
                <a:gd name="connsiteY484" fmla="*/ 1300925 h 2255329"/>
                <a:gd name="connsiteX485" fmla="*/ 382334 w 744135"/>
                <a:gd name="connsiteY485" fmla="*/ 1460373 h 2255329"/>
                <a:gd name="connsiteX486" fmla="*/ 379667 w 744135"/>
                <a:gd name="connsiteY486" fmla="*/ 1460373 h 2255329"/>
                <a:gd name="connsiteX487" fmla="*/ 371094 w 744135"/>
                <a:gd name="connsiteY487" fmla="*/ 1478947 h 2255329"/>
                <a:gd name="connsiteX488" fmla="*/ 370618 w 744135"/>
                <a:gd name="connsiteY488" fmla="*/ 1478471 h 2255329"/>
                <a:gd name="connsiteX489" fmla="*/ 343186 w 744135"/>
                <a:gd name="connsiteY489" fmla="*/ 1532954 h 2255329"/>
                <a:gd name="connsiteX490" fmla="*/ 345281 w 744135"/>
                <a:gd name="connsiteY490" fmla="*/ 1534954 h 2255329"/>
                <a:gd name="connsiteX491" fmla="*/ 335661 w 744135"/>
                <a:gd name="connsiteY491" fmla="*/ 1552575 h 2255329"/>
                <a:gd name="connsiteX492" fmla="*/ 334613 w 744135"/>
                <a:gd name="connsiteY492" fmla="*/ 1551623 h 2255329"/>
                <a:gd name="connsiteX493" fmla="*/ 329851 w 744135"/>
                <a:gd name="connsiteY493" fmla="*/ 1566672 h 2255329"/>
                <a:gd name="connsiteX494" fmla="*/ 306134 w 744135"/>
                <a:gd name="connsiteY494" fmla="*/ 1607534 h 2255329"/>
                <a:gd name="connsiteX495" fmla="*/ 274034 w 744135"/>
                <a:gd name="connsiteY495" fmla="*/ 1674685 h 2255329"/>
                <a:gd name="connsiteX496" fmla="*/ 245269 w 744135"/>
                <a:gd name="connsiteY496" fmla="*/ 1722977 h 2255329"/>
                <a:gd name="connsiteX497" fmla="*/ 180213 w 744135"/>
                <a:gd name="connsiteY497" fmla="*/ 1851470 h 2255329"/>
                <a:gd name="connsiteX498" fmla="*/ 183451 w 744135"/>
                <a:gd name="connsiteY498" fmla="*/ 1852136 h 2255329"/>
                <a:gd name="connsiteX499" fmla="*/ 177737 w 744135"/>
                <a:gd name="connsiteY499" fmla="*/ 1863757 h 2255329"/>
                <a:gd name="connsiteX500" fmla="*/ 176689 w 744135"/>
                <a:gd name="connsiteY500" fmla="*/ 1862804 h 2255329"/>
                <a:gd name="connsiteX501" fmla="*/ 157448 w 744135"/>
                <a:gd name="connsiteY501" fmla="*/ 1898142 h 2255329"/>
                <a:gd name="connsiteX502" fmla="*/ 165354 w 744135"/>
                <a:gd name="connsiteY502" fmla="*/ 1883759 h 2255329"/>
                <a:gd name="connsiteX503" fmla="*/ 161734 w 744135"/>
                <a:gd name="connsiteY503" fmla="*/ 1897475 h 2255329"/>
                <a:gd name="connsiteX504" fmla="*/ 161258 w 744135"/>
                <a:gd name="connsiteY504" fmla="*/ 1896904 h 2255329"/>
                <a:gd name="connsiteX505" fmla="*/ 158305 w 744135"/>
                <a:gd name="connsiteY505" fmla="*/ 1906334 h 2255329"/>
                <a:gd name="connsiteX506" fmla="*/ 147923 w 744135"/>
                <a:gd name="connsiteY506" fmla="*/ 1913477 h 2255329"/>
                <a:gd name="connsiteX507" fmla="*/ 140779 w 744135"/>
                <a:gd name="connsiteY507" fmla="*/ 1928241 h 2255329"/>
                <a:gd name="connsiteX508" fmla="*/ 139160 w 744135"/>
                <a:gd name="connsiteY508" fmla="*/ 1931765 h 2255329"/>
                <a:gd name="connsiteX509" fmla="*/ 138303 w 744135"/>
                <a:gd name="connsiteY509" fmla="*/ 1933480 h 2255329"/>
                <a:gd name="connsiteX510" fmla="*/ 137922 w 744135"/>
                <a:gd name="connsiteY510" fmla="*/ 1934337 h 2255329"/>
                <a:gd name="connsiteX511" fmla="*/ 137922 w 744135"/>
                <a:gd name="connsiteY511" fmla="*/ 1934337 h 2255329"/>
                <a:gd name="connsiteX512" fmla="*/ 137922 w 744135"/>
                <a:gd name="connsiteY512" fmla="*/ 1935194 h 2255329"/>
                <a:gd name="connsiteX513" fmla="*/ 137446 w 744135"/>
                <a:gd name="connsiteY513" fmla="*/ 1939671 h 2255329"/>
                <a:gd name="connsiteX514" fmla="*/ 134112 w 744135"/>
                <a:gd name="connsiteY514" fmla="*/ 1939290 h 2255329"/>
                <a:gd name="connsiteX515" fmla="*/ 133064 w 744135"/>
                <a:gd name="connsiteY515" fmla="*/ 1939004 h 2255329"/>
                <a:gd name="connsiteX516" fmla="*/ 132493 w 744135"/>
                <a:gd name="connsiteY516" fmla="*/ 1938814 h 2255329"/>
                <a:gd name="connsiteX517" fmla="*/ 130492 w 744135"/>
                <a:gd name="connsiteY517" fmla="*/ 1937957 h 2255329"/>
                <a:gd name="connsiteX518" fmla="*/ 115729 w 744135"/>
                <a:gd name="connsiteY518" fmla="*/ 1931194 h 2255329"/>
                <a:gd name="connsiteX519" fmla="*/ 76867 w 744135"/>
                <a:gd name="connsiteY519" fmla="*/ 1909477 h 2255329"/>
                <a:gd name="connsiteX520" fmla="*/ 61627 w 744135"/>
                <a:gd name="connsiteY520" fmla="*/ 1905953 h 2255329"/>
                <a:gd name="connsiteX521" fmla="*/ 65627 w 744135"/>
                <a:gd name="connsiteY521" fmla="*/ 1912239 h 2255329"/>
                <a:gd name="connsiteX522" fmla="*/ 38767 w 744135"/>
                <a:gd name="connsiteY522" fmla="*/ 1899666 h 2255329"/>
                <a:gd name="connsiteX523" fmla="*/ 36385 w 744135"/>
                <a:gd name="connsiteY523" fmla="*/ 1894999 h 2255329"/>
                <a:gd name="connsiteX524" fmla="*/ 6858 w 744135"/>
                <a:gd name="connsiteY524" fmla="*/ 1882235 h 2255329"/>
                <a:gd name="connsiteX525" fmla="*/ 12478 w 744135"/>
                <a:gd name="connsiteY525" fmla="*/ 1883283 h 2255329"/>
                <a:gd name="connsiteX526" fmla="*/ 0 w 744135"/>
                <a:gd name="connsiteY526" fmla="*/ 1878235 h 2255329"/>
                <a:gd name="connsiteX527" fmla="*/ 8668 w 744135"/>
                <a:gd name="connsiteY527" fmla="*/ 1961674 h 2255329"/>
                <a:gd name="connsiteX528" fmla="*/ 12478 w 744135"/>
                <a:gd name="connsiteY528" fmla="*/ 2001869 h 2255329"/>
                <a:gd name="connsiteX529" fmla="*/ 13430 w 744135"/>
                <a:gd name="connsiteY529" fmla="*/ 2010156 h 2255329"/>
                <a:gd name="connsiteX530" fmla="*/ 14192 w 744135"/>
                <a:gd name="connsiteY530" fmla="*/ 2015490 h 2255329"/>
                <a:gd name="connsiteX531" fmla="*/ 16097 w 744135"/>
                <a:gd name="connsiteY531" fmla="*/ 2026349 h 2255329"/>
                <a:gd name="connsiteX532" fmla="*/ 17145 w 744135"/>
                <a:gd name="connsiteY532" fmla="*/ 2015776 h 2255329"/>
                <a:gd name="connsiteX533" fmla="*/ 23146 w 744135"/>
                <a:gd name="connsiteY533" fmla="*/ 2074355 h 2255329"/>
                <a:gd name="connsiteX534" fmla="*/ 20098 w 744135"/>
                <a:gd name="connsiteY534" fmla="*/ 2068449 h 2255329"/>
                <a:gd name="connsiteX535" fmla="*/ 25241 w 744135"/>
                <a:gd name="connsiteY535" fmla="*/ 2098167 h 2255329"/>
                <a:gd name="connsiteX536" fmla="*/ 19336 w 744135"/>
                <a:gd name="connsiteY536" fmla="*/ 2077307 h 2255329"/>
                <a:gd name="connsiteX537" fmla="*/ 25813 w 744135"/>
                <a:gd name="connsiteY537" fmla="*/ 2107216 h 2255329"/>
                <a:gd name="connsiteX538" fmla="*/ 26289 w 744135"/>
                <a:gd name="connsiteY538" fmla="*/ 2132457 h 2255329"/>
                <a:gd name="connsiteX539" fmla="*/ 28861 w 744135"/>
                <a:gd name="connsiteY539" fmla="*/ 2127504 h 2255329"/>
                <a:gd name="connsiteX540" fmla="*/ 29623 w 744135"/>
                <a:gd name="connsiteY540" fmla="*/ 2142554 h 2255329"/>
                <a:gd name="connsiteX541" fmla="*/ 30861 w 744135"/>
                <a:gd name="connsiteY541" fmla="*/ 2155889 h 2255329"/>
                <a:gd name="connsiteX542" fmla="*/ 32575 w 744135"/>
                <a:gd name="connsiteY542" fmla="*/ 2172557 h 2255329"/>
                <a:gd name="connsiteX543" fmla="*/ 39814 w 744135"/>
                <a:gd name="connsiteY543" fmla="*/ 2239613 h 2255329"/>
                <a:gd name="connsiteX544" fmla="*/ 37909 w 744135"/>
                <a:gd name="connsiteY544" fmla="*/ 2241328 h 2255329"/>
                <a:gd name="connsiteX545" fmla="*/ 40576 w 744135"/>
                <a:gd name="connsiteY545" fmla="*/ 2255330 h 2255329"/>
                <a:gd name="connsiteX546" fmla="*/ 95155 w 744135"/>
                <a:gd name="connsiteY546" fmla="*/ 2230946 h 225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</a:cxnLst>
              <a:rect l="l" t="t" r="r" b="b"/>
              <a:pathLst>
                <a:path w="744135" h="2255329">
                  <a:moveTo>
                    <a:pt x="96298" y="2231041"/>
                  </a:moveTo>
                  <a:cubicBezTo>
                    <a:pt x="110680" y="2223611"/>
                    <a:pt x="125635" y="2215801"/>
                    <a:pt x="140970" y="2207895"/>
                  </a:cubicBezTo>
                  <a:cubicBezTo>
                    <a:pt x="148590" y="2203799"/>
                    <a:pt x="156496" y="2199608"/>
                    <a:pt x="164497" y="2195227"/>
                  </a:cubicBezTo>
                  <a:cubicBezTo>
                    <a:pt x="180308" y="2186654"/>
                    <a:pt x="196691" y="2177891"/>
                    <a:pt x="213074" y="2169033"/>
                  </a:cubicBezTo>
                  <a:cubicBezTo>
                    <a:pt x="229457" y="2160365"/>
                    <a:pt x="245935" y="2151602"/>
                    <a:pt x="261747" y="2143220"/>
                  </a:cubicBezTo>
                  <a:cubicBezTo>
                    <a:pt x="275654" y="2136172"/>
                    <a:pt x="289274" y="2129219"/>
                    <a:pt x="302514" y="2122456"/>
                  </a:cubicBezTo>
                  <a:cubicBezTo>
                    <a:pt x="317183" y="2115122"/>
                    <a:pt x="331470" y="2107978"/>
                    <a:pt x="345186" y="2101025"/>
                  </a:cubicBezTo>
                  <a:cubicBezTo>
                    <a:pt x="350901" y="2096834"/>
                    <a:pt x="357950" y="2092357"/>
                    <a:pt x="366141" y="2087594"/>
                  </a:cubicBezTo>
                  <a:cubicBezTo>
                    <a:pt x="353949" y="2078546"/>
                    <a:pt x="341567" y="2068925"/>
                    <a:pt x="328898" y="2059019"/>
                  </a:cubicBezTo>
                  <a:cubicBezTo>
                    <a:pt x="322612" y="2054066"/>
                    <a:pt x="316230" y="2049018"/>
                    <a:pt x="309753" y="2043970"/>
                  </a:cubicBezTo>
                  <a:lnTo>
                    <a:pt x="300133" y="2036350"/>
                  </a:lnTo>
                  <a:lnTo>
                    <a:pt x="295846" y="2033016"/>
                  </a:lnTo>
                  <a:lnTo>
                    <a:pt x="295370" y="2032730"/>
                  </a:lnTo>
                  <a:cubicBezTo>
                    <a:pt x="296418" y="2031492"/>
                    <a:pt x="297466" y="2030254"/>
                    <a:pt x="298609" y="2029111"/>
                  </a:cubicBezTo>
                  <a:cubicBezTo>
                    <a:pt x="297847" y="2029111"/>
                    <a:pt x="296894" y="2029111"/>
                    <a:pt x="295846" y="2028825"/>
                  </a:cubicBezTo>
                  <a:cubicBezTo>
                    <a:pt x="296989" y="2027873"/>
                    <a:pt x="297656" y="2029111"/>
                    <a:pt x="298799" y="2027682"/>
                  </a:cubicBezTo>
                  <a:cubicBezTo>
                    <a:pt x="297656" y="2028063"/>
                    <a:pt x="296418" y="2028349"/>
                    <a:pt x="294989" y="2028444"/>
                  </a:cubicBezTo>
                  <a:cubicBezTo>
                    <a:pt x="295751" y="2028158"/>
                    <a:pt x="295466" y="2027587"/>
                    <a:pt x="295656" y="2027110"/>
                  </a:cubicBezTo>
                  <a:cubicBezTo>
                    <a:pt x="297180" y="2026158"/>
                    <a:pt x="297847" y="2026444"/>
                    <a:pt x="300323" y="2026730"/>
                  </a:cubicBezTo>
                  <a:lnTo>
                    <a:pt x="300609" y="2026444"/>
                  </a:lnTo>
                  <a:lnTo>
                    <a:pt x="318706" y="2004822"/>
                  </a:lnTo>
                  <a:cubicBezTo>
                    <a:pt x="328231" y="1993297"/>
                    <a:pt x="321183" y="1995488"/>
                    <a:pt x="332422" y="1983296"/>
                  </a:cubicBezTo>
                  <a:cubicBezTo>
                    <a:pt x="335661" y="1981581"/>
                    <a:pt x="329470" y="1988534"/>
                    <a:pt x="331660" y="1988630"/>
                  </a:cubicBezTo>
                  <a:cubicBezTo>
                    <a:pt x="365379" y="1951863"/>
                    <a:pt x="359569" y="1937671"/>
                    <a:pt x="388620" y="1901952"/>
                  </a:cubicBezTo>
                  <a:lnTo>
                    <a:pt x="386810" y="1905476"/>
                  </a:lnTo>
                  <a:cubicBezTo>
                    <a:pt x="390430" y="1898428"/>
                    <a:pt x="399193" y="1886331"/>
                    <a:pt x="398717" y="1885760"/>
                  </a:cubicBezTo>
                  <a:cubicBezTo>
                    <a:pt x="391287" y="1887664"/>
                    <a:pt x="396050" y="1894046"/>
                    <a:pt x="385477" y="1903762"/>
                  </a:cubicBezTo>
                  <a:cubicBezTo>
                    <a:pt x="382905" y="1900333"/>
                    <a:pt x="393859" y="1888236"/>
                    <a:pt x="390811" y="1887188"/>
                  </a:cubicBezTo>
                  <a:cubicBezTo>
                    <a:pt x="398335" y="1879283"/>
                    <a:pt x="400050" y="1872806"/>
                    <a:pt x="405193" y="1864900"/>
                  </a:cubicBezTo>
                  <a:cubicBezTo>
                    <a:pt x="416528" y="1853279"/>
                    <a:pt x="427863" y="1833277"/>
                    <a:pt x="437197" y="1824990"/>
                  </a:cubicBezTo>
                  <a:cubicBezTo>
                    <a:pt x="440436" y="1817751"/>
                    <a:pt x="441960" y="1808226"/>
                    <a:pt x="450818" y="1794034"/>
                  </a:cubicBezTo>
                  <a:cubicBezTo>
                    <a:pt x="460058" y="1785652"/>
                    <a:pt x="451866" y="1798130"/>
                    <a:pt x="461772" y="1784890"/>
                  </a:cubicBezTo>
                  <a:lnTo>
                    <a:pt x="461200" y="1781366"/>
                  </a:lnTo>
                  <a:cubicBezTo>
                    <a:pt x="468630" y="1770126"/>
                    <a:pt x="468059" y="1772317"/>
                    <a:pt x="468821" y="1773269"/>
                  </a:cubicBezTo>
                  <a:cubicBezTo>
                    <a:pt x="476536" y="1761077"/>
                    <a:pt x="472440" y="1761458"/>
                    <a:pt x="483108" y="1746790"/>
                  </a:cubicBezTo>
                  <a:lnTo>
                    <a:pt x="479870" y="1756601"/>
                  </a:lnTo>
                  <a:cubicBezTo>
                    <a:pt x="485966" y="1744694"/>
                    <a:pt x="489204" y="1740313"/>
                    <a:pt x="498920" y="1724406"/>
                  </a:cubicBezTo>
                  <a:cubicBezTo>
                    <a:pt x="499967" y="1725454"/>
                    <a:pt x="496062" y="1731835"/>
                    <a:pt x="492823" y="1736312"/>
                  </a:cubicBezTo>
                  <a:cubicBezTo>
                    <a:pt x="501110" y="1729454"/>
                    <a:pt x="500348" y="1720596"/>
                    <a:pt x="503396" y="1716119"/>
                  </a:cubicBezTo>
                  <a:cubicBezTo>
                    <a:pt x="501682" y="1716977"/>
                    <a:pt x="494824" y="1727835"/>
                    <a:pt x="495967" y="1721168"/>
                  </a:cubicBezTo>
                  <a:cubicBezTo>
                    <a:pt x="501015" y="1713452"/>
                    <a:pt x="503015" y="1702594"/>
                    <a:pt x="508825" y="1698308"/>
                  </a:cubicBezTo>
                  <a:lnTo>
                    <a:pt x="505777" y="1708214"/>
                  </a:lnTo>
                  <a:cubicBezTo>
                    <a:pt x="513874" y="1690688"/>
                    <a:pt x="508349" y="1697831"/>
                    <a:pt x="520065" y="1679067"/>
                  </a:cubicBezTo>
                  <a:cubicBezTo>
                    <a:pt x="519684" y="1680210"/>
                    <a:pt x="520446" y="1680020"/>
                    <a:pt x="520637" y="1680686"/>
                  </a:cubicBezTo>
                  <a:cubicBezTo>
                    <a:pt x="524923" y="1667066"/>
                    <a:pt x="535972" y="1652302"/>
                    <a:pt x="545973" y="1634204"/>
                  </a:cubicBezTo>
                  <a:lnTo>
                    <a:pt x="544735" y="1638014"/>
                  </a:lnTo>
                  <a:cubicBezTo>
                    <a:pt x="547878" y="1630204"/>
                    <a:pt x="548068" y="1625156"/>
                    <a:pt x="550355" y="1621250"/>
                  </a:cubicBezTo>
                  <a:cubicBezTo>
                    <a:pt x="543687" y="1631061"/>
                    <a:pt x="544544" y="1627918"/>
                    <a:pt x="542068" y="1627727"/>
                  </a:cubicBezTo>
                  <a:cubicBezTo>
                    <a:pt x="552736" y="1615726"/>
                    <a:pt x="549116" y="1604677"/>
                    <a:pt x="562356" y="1583055"/>
                  </a:cubicBezTo>
                  <a:cubicBezTo>
                    <a:pt x="563404" y="1584008"/>
                    <a:pt x="562166" y="1590199"/>
                    <a:pt x="557784" y="1595819"/>
                  </a:cubicBezTo>
                  <a:cubicBezTo>
                    <a:pt x="557593" y="1605439"/>
                    <a:pt x="560070" y="1607915"/>
                    <a:pt x="554641" y="1622584"/>
                  </a:cubicBezTo>
                  <a:cubicBezTo>
                    <a:pt x="558260" y="1613630"/>
                    <a:pt x="563023" y="1603248"/>
                    <a:pt x="563404" y="1606201"/>
                  </a:cubicBezTo>
                  <a:lnTo>
                    <a:pt x="561404" y="1601819"/>
                  </a:lnTo>
                  <a:cubicBezTo>
                    <a:pt x="563880" y="1596581"/>
                    <a:pt x="566166" y="1592485"/>
                    <a:pt x="568166" y="1588580"/>
                  </a:cubicBezTo>
                  <a:cubicBezTo>
                    <a:pt x="567118" y="1585246"/>
                    <a:pt x="559403" y="1597343"/>
                    <a:pt x="564071" y="1584579"/>
                  </a:cubicBezTo>
                  <a:cubicBezTo>
                    <a:pt x="569785" y="1570387"/>
                    <a:pt x="571119" y="1579055"/>
                    <a:pt x="570643" y="1576197"/>
                  </a:cubicBezTo>
                  <a:cubicBezTo>
                    <a:pt x="578453" y="1556671"/>
                    <a:pt x="570738" y="1566577"/>
                    <a:pt x="580549" y="1548956"/>
                  </a:cubicBezTo>
                  <a:cubicBezTo>
                    <a:pt x="579977" y="1550956"/>
                    <a:pt x="578834" y="1554766"/>
                    <a:pt x="577787" y="1556195"/>
                  </a:cubicBezTo>
                  <a:cubicBezTo>
                    <a:pt x="585502" y="1543812"/>
                    <a:pt x="592169" y="1523714"/>
                    <a:pt x="598075" y="1521714"/>
                  </a:cubicBezTo>
                  <a:cubicBezTo>
                    <a:pt x="598075" y="1524095"/>
                    <a:pt x="599218" y="1525048"/>
                    <a:pt x="596551" y="1529906"/>
                  </a:cubicBezTo>
                  <a:lnTo>
                    <a:pt x="595979" y="1529429"/>
                  </a:lnTo>
                  <a:cubicBezTo>
                    <a:pt x="592455" y="1545336"/>
                    <a:pt x="600647" y="1516952"/>
                    <a:pt x="602361" y="1523143"/>
                  </a:cubicBezTo>
                  <a:cubicBezTo>
                    <a:pt x="599599" y="1523143"/>
                    <a:pt x="608647" y="1504855"/>
                    <a:pt x="612553" y="1496473"/>
                  </a:cubicBezTo>
                  <a:lnTo>
                    <a:pt x="608838" y="1497997"/>
                  </a:lnTo>
                  <a:cubicBezTo>
                    <a:pt x="613220" y="1466564"/>
                    <a:pt x="613220" y="1501712"/>
                    <a:pt x="624173" y="1473422"/>
                  </a:cubicBezTo>
                  <a:cubicBezTo>
                    <a:pt x="629698" y="1454944"/>
                    <a:pt x="620744" y="1479899"/>
                    <a:pt x="623411" y="1468184"/>
                  </a:cubicBezTo>
                  <a:cubicBezTo>
                    <a:pt x="628650" y="1456277"/>
                    <a:pt x="632841" y="1452753"/>
                    <a:pt x="638747" y="1434656"/>
                  </a:cubicBezTo>
                  <a:cubicBezTo>
                    <a:pt x="641604" y="1430084"/>
                    <a:pt x="646843" y="1420559"/>
                    <a:pt x="650081" y="1420749"/>
                  </a:cubicBezTo>
                  <a:cubicBezTo>
                    <a:pt x="653129" y="1409510"/>
                    <a:pt x="663607" y="1388174"/>
                    <a:pt x="662845" y="1380935"/>
                  </a:cubicBezTo>
                  <a:cubicBezTo>
                    <a:pt x="653891" y="1398746"/>
                    <a:pt x="659416" y="1400747"/>
                    <a:pt x="647414" y="1420939"/>
                  </a:cubicBezTo>
                  <a:lnTo>
                    <a:pt x="646843" y="1413796"/>
                  </a:lnTo>
                  <a:cubicBezTo>
                    <a:pt x="652843" y="1398937"/>
                    <a:pt x="657892" y="1379030"/>
                    <a:pt x="662654" y="1369028"/>
                  </a:cubicBezTo>
                  <a:cubicBezTo>
                    <a:pt x="661321" y="1370933"/>
                    <a:pt x="660273" y="1371600"/>
                    <a:pt x="660178" y="1370076"/>
                  </a:cubicBezTo>
                  <a:cubicBezTo>
                    <a:pt x="666559" y="1348169"/>
                    <a:pt x="665417" y="1340930"/>
                    <a:pt x="673132" y="1320165"/>
                  </a:cubicBezTo>
                  <a:cubicBezTo>
                    <a:pt x="676751" y="1318260"/>
                    <a:pt x="672274" y="1330452"/>
                    <a:pt x="669608" y="1339501"/>
                  </a:cubicBezTo>
                  <a:cubicBezTo>
                    <a:pt x="676180" y="1326642"/>
                    <a:pt x="674465" y="1325404"/>
                    <a:pt x="681609" y="1304354"/>
                  </a:cubicBezTo>
                  <a:cubicBezTo>
                    <a:pt x="684276" y="1303973"/>
                    <a:pt x="677228" y="1318641"/>
                    <a:pt x="678752" y="1321784"/>
                  </a:cubicBezTo>
                  <a:lnTo>
                    <a:pt x="685038" y="1297972"/>
                  </a:lnTo>
                  <a:cubicBezTo>
                    <a:pt x="685038" y="1297972"/>
                    <a:pt x="685324" y="1297972"/>
                    <a:pt x="685514" y="1298067"/>
                  </a:cubicBezTo>
                  <a:cubicBezTo>
                    <a:pt x="682657" y="1293590"/>
                    <a:pt x="691134" y="1280160"/>
                    <a:pt x="693801" y="1265301"/>
                  </a:cubicBezTo>
                  <a:cubicBezTo>
                    <a:pt x="703231" y="1230916"/>
                    <a:pt x="698373" y="1224153"/>
                    <a:pt x="699992" y="1204436"/>
                  </a:cubicBezTo>
                  <a:cubicBezTo>
                    <a:pt x="702183" y="1199483"/>
                    <a:pt x="703516" y="1198245"/>
                    <a:pt x="703993" y="1200626"/>
                  </a:cubicBezTo>
                  <a:cubicBezTo>
                    <a:pt x="700469" y="1208723"/>
                    <a:pt x="701993" y="1207484"/>
                    <a:pt x="702373" y="1210723"/>
                  </a:cubicBezTo>
                  <a:cubicBezTo>
                    <a:pt x="704755" y="1199007"/>
                    <a:pt x="711803" y="1185863"/>
                    <a:pt x="712089" y="1192816"/>
                  </a:cubicBezTo>
                  <a:cubicBezTo>
                    <a:pt x="714851" y="1173861"/>
                    <a:pt x="708565" y="1199102"/>
                    <a:pt x="709708" y="1187387"/>
                  </a:cubicBezTo>
                  <a:cubicBezTo>
                    <a:pt x="711518" y="1178909"/>
                    <a:pt x="713613" y="1170432"/>
                    <a:pt x="715232" y="1161860"/>
                  </a:cubicBezTo>
                  <a:cubicBezTo>
                    <a:pt x="712661" y="1164527"/>
                    <a:pt x="710470" y="1173480"/>
                    <a:pt x="711422" y="1159859"/>
                  </a:cubicBezTo>
                  <a:cubicBezTo>
                    <a:pt x="712851" y="1148525"/>
                    <a:pt x="714280" y="1143191"/>
                    <a:pt x="716947" y="1128617"/>
                  </a:cubicBezTo>
                  <a:cubicBezTo>
                    <a:pt x="717613" y="1130903"/>
                    <a:pt x="720852" y="1124522"/>
                    <a:pt x="718756" y="1135475"/>
                  </a:cubicBezTo>
                  <a:cubicBezTo>
                    <a:pt x="720947" y="1128522"/>
                    <a:pt x="722757" y="1117378"/>
                    <a:pt x="721328" y="1112806"/>
                  </a:cubicBezTo>
                  <a:cubicBezTo>
                    <a:pt x="717042" y="1128617"/>
                    <a:pt x="723424" y="1086136"/>
                    <a:pt x="718471" y="1097661"/>
                  </a:cubicBezTo>
                  <a:lnTo>
                    <a:pt x="722662" y="1081850"/>
                  </a:lnTo>
                  <a:cubicBezTo>
                    <a:pt x="722186" y="1085564"/>
                    <a:pt x="723424" y="1086136"/>
                    <a:pt x="722186" y="1091470"/>
                  </a:cubicBezTo>
                  <a:cubicBezTo>
                    <a:pt x="726091" y="1087374"/>
                    <a:pt x="723138" y="1078135"/>
                    <a:pt x="723424" y="1072515"/>
                  </a:cubicBezTo>
                  <a:cubicBezTo>
                    <a:pt x="724662" y="1066895"/>
                    <a:pt x="726662" y="1052132"/>
                    <a:pt x="727996" y="1050989"/>
                  </a:cubicBezTo>
                  <a:cubicBezTo>
                    <a:pt x="727805" y="1045750"/>
                    <a:pt x="729615" y="1033272"/>
                    <a:pt x="731330" y="1031081"/>
                  </a:cubicBezTo>
                  <a:cubicBezTo>
                    <a:pt x="731330" y="1023366"/>
                    <a:pt x="729329" y="1030319"/>
                    <a:pt x="728472" y="1027938"/>
                  </a:cubicBezTo>
                  <a:lnTo>
                    <a:pt x="730853" y="1002030"/>
                  </a:lnTo>
                  <a:cubicBezTo>
                    <a:pt x="732758" y="1000792"/>
                    <a:pt x="737711" y="998887"/>
                    <a:pt x="738092" y="1002887"/>
                  </a:cubicBezTo>
                  <a:cubicBezTo>
                    <a:pt x="737140" y="992886"/>
                    <a:pt x="733139" y="998982"/>
                    <a:pt x="734092" y="984123"/>
                  </a:cubicBezTo>
                  <a:cubicBezTo>
                    <a:pt x="737045" y="992886"/>
                    <a:pt x="737616" y="964502"/>
                    <a:pt x="741045" y="977075"/>
                  </a:cubicBezTo>
                  <a:cubicBezTo>
                    <a:pt x="742474" y="972884"/>
                    <a:pt x="743522" y="964597"/>
                    <a:pt x="743998" y="955643"/>
                  </a:cubicBezTo>
                  <a:cubicBezTo>
                    <a:pt x="744283" y="946690"/>
                    <a:pt x="744093" y="937165"/>
                    <a:pt x="743712" y="930402"/>
                  </a:cubicBezTo>
                  <a:cubicBezTo>
                    <a:pt x="741140" y="922020"/>
                    <a:pt x="741997" y="944975"/>
                    <a:pt x="739330" y="944118"/>
                  </a:cubicBezTo>
                  <a:cubicBezTo>
                    <a:pt x="738949" y="906209"/>
                    <a:pt x="730663" y="904018"/>
                    <a:pt x="731330" y="876395"/>
                  </a:cubicBezTo>
                  <a:lnTo>
                    <a:pt x="730758" y="883634"/>
                  </a:lnTo>
                  <a:cubicBezTo>
                    <a:pt x="728758" y="866489"/>
                    <a:pt x="728948" y="868394"/>
                    <a:pt x="725996" y="858488"/>
                  </a:cubicBezTo>
                  <a:cubicBezTo>
                    <a:pt x="727805" y="860774"/>
                    <a:pt x="729805" y="855726"/>
                    <a:pt x="731044" y="846582"/>
                  </a:cubicBezTo>
                  <a:cubicBezTo>
                    <a:pt x="732282" y="837438"/>
                    <a:pt x="732663" y="824103"/>
                    <a:pt x="730663" y="810006"/>
                  </a:cubicBezTo>
                  <a:cubicBezTo>
                    <a:pt x="728663" y="807815"/>
                    <a:pt x="729044" y="826103"/>
                    <a:pt x="725900" y="821817"/>
                  </a:cubicBezTo>
                  <a:lnTo>
                    <a:pt x="723424" y="803148"/>
                  </a:lnTo>
                  <a:cubicBezTo>
                    <a:pt x="723519" y="801719"/>
                    <a:pt x="724376" y="803720"/>
                    <a:pt x="725043" y="806101"/>
                  </a:cubicBezTo>
                  <a:cubicBezTo>
                    <a:pt x="723519" y="797814"/>
                    <a:pt x="723900" y="789813"/>
                    <a:pt x="723900" y="783431"/>
                  </a:cubicBezTo>
                  <a:cubicBezTo>
                    <a:pt x="723710" y="777050"/>
                    <a:pt x="723424" y="772192"/>
                    <a:pt x="721138" y="770001"/>
                  </a:cubicBezTo>
                  <a:lnTo>
                    <a:pt x="723614" y="752284"/>
                  </a:lnTo>
                  <a:lnTo>
                    <a:pt x="722471" y="759333"/>
                  </a:lnTo>
                  <a:cubicBezTo>
                    <a:pt x="720376" y="757238"/>
                    <a:pt x="717423" y="738569"/>
                    <a:pt x="715708" y="734854"/>
                  </a:cubicBezTo>
                  <a:cubicBezTo>
                    <a:pt x="710279" y="716185"/>
                    <a:pt x="710470" y="709041"/>
                    <a:pt x="710565" y="698183"/>
                  </a:cubicBezTo>
                  <a:cubicBezTo>
                    <a:pt x="709803" y="701802"/>
                    <a:pt x="708279" y="710565"/>
                    <a:pt x="704850" y="695897"/>
                  </a:cubicBezTo>
                  <a:cubicBezTo>
                    <a:pt x="710279" y="694944"/>
                    <a:pt x="699706" y="664464"/>
                    <a:pt x="702564" y="664178"/>
                  </a:cubicBezTo>
                  <a:cubicBezTo>
                    <a:pt x="701230" y="658178"/>
                    <a:pt x="700183" y="647129"/>
                    <a:pt x="697706" y="647129"/>
                  </a:cubicBezTo>
                  <a:lnTo>
                    <a:pt x="701326" y="647129"/>
                  </a:lnTo>
                  <a:cubicBezTo>
                    <a:pt x="696278" y="647129"/>
                    <a:pt x="690563" y="625507"/>
                    <a:pt x="685133" y="609219"/>
                  </a:cubicBezTo>
                  <a:cubicBezTo>
                    <a:pt x="692563" y="611029"/>
                    <a:pt x="678847" y="591503"/>
                    <a:pt x="682180" y="582454"/>
                  </a:cubicBezTo>
                  <a:cubicBezTo>
                    <a:pt x="679609" y="581597"/>
                    <a:pt x="676847" y="574453"/>
                    <a:pt x="674084" y="567404"/>
                  </a:cubicBezTo>
                  <a:cubicBezTo>
                    <a:pt x="671322" y="560356"/>
                    <a:pt x="668274" y="553403"/>
                    <a:pt x="665988" y="552641"/>
                  </a:cubicBezTo>
                  <a:cubicBezTo>
                    <a:pt x="661226" y="540353"/>
                    <a:pt x="665512" y="540163"/>
                    <a:pt x="665607" y="536543"/>
                  </a:cubicBezTo>
                  <a:lnTo>
                    <a:pt x="661892" y="531400"/>
                  </a:lnTo>
                  <a:cubicBezTo>
                    <a:pt x="661892" y="524256"/>
                    <a:pt x="652367" y="501301"/>
                    <a:pt x="647891" y="487109"/>
                  </a:cubicBezTo>
                  <a:lnTo>
                    <a:pt x="638937" y="476060"/>
                  </a:lnTo>
                  <a:lnTo>
                    <a:pt x="638366" y="470726"/>
                  </a:lnTo>
                  <a:cubicBezTo>
                    <a:pt x="636556" y="469106"/>
                    <a:pt x="631031" y="459105"/>
                    <a:pt x="632746" y="466058"/>
                  </a:cubicBezTo>
                  <a:lnTo>
                    <a:pt x="629793" y="459296"/>
                  </a:lnTo>
                  <a:cubicBezTo>
                    <a:pt x="625697" y="460534"/>
                    <a:pt x="624268" y="450437"/>
                    <a:pt x="616268" y="437864"/>
                  </a:cubicBezTo>
                  <a:cubicBezTo>
                    <a:pt x="615410" y="434435"/>
                    <a:pt x="616744" y="434816"/>
                    <a:pt x="618649" y="437483"/>
                  </a:cubicBezTo>
                  <a:cubicBezTo>
                    <a:pt x="615505" y="430816"/>
                    <a:pt x="618934" y="432626"/>
                    <a:pt x="618268" y="428435"/>
                  </a:cubicBezTo>
                  <a:cubicBezTo>
                    <a:pt x="619697" y="433483"/>
                    <a:pt x="598932" y="408432"/>
                    <a:pt x="606552" y="426911"/>
                  </a:cubicBezTo>
                  <a:cubicBezTo>
                    <a:pt x="605600" y="428911"/>
                    <a:pt x="599122" y="419291"/>
                    <a:pt x="596360" y="412528"/>
                  </a:cubicBezTo>
                  <a:lnTo>
                    <a:pt x="597694" y="406813"/>
                  </a:lnTo>
                  <a:lnTo>
                    <a:pt x="590074" y="401098"/>
                  </a:lnTo>
                  <a:cubicBezTo>
                    <a:pt x="584359" y="391382"/>
                    <a:pt x="583978" y="386048"/>
                    <a:pt x="579692" y="377952"/>
                  </a:cubicBezTo>
                  <a:cubicBezTo>
                    <a:pt x="584645" y="385858"/>
                    <a:pt x="596741" y="392335"/>
                    <a:pt x="584263" y="371380"/>
                  </a:cubicBezTo>
                  <a:cubicBezTo>
                    <a:pt x="591217" y="382143"/>
                    <a:pt x="596360" y="386525"/>
                    <a:pt x="600075" y="392049"/>
                  </a:cubicBezTo>
                  <a:cubicBezTo>
                    <a:pt x="597789" y="387477"/>
                    <a:pt x="596932" y="385096"/>
                    <a:pt x="602075" y="391287"/>
                  </a:cubicBezTo>
                  <a:cubicBezTo>
                    <a:pt x="591884" y="374999"/>
                    <a:pt x="596932" y="386810"/>
                    <a:pt x="587121" y="370713"/>
                  </a:cubicBezTo>
                  <a:cubicBezTo>
                    <a:pt x="590645" y="369856"/>
                    <a:pt x="588931" y="364808"/>
                    <a:pt x="581501" y="349853"/>
                  </a:cubicBezTo>
                  <a:lnTo>
                    <a:pt x="585597" y="361855"/>
                  </a:lnTo>
                  <a:cubicBezTo>
                    <a:pt x="584930" y="361569"/>
                    <a:pt x="584263" y="360997"/>
                    <a:pt x="583597" y="360236"/>
                  </a:cubicBezTo>
                  <a:cubicBezTo>
                    <a:pt x="585692" y="364427"/>
                    <a:pt x="585883" y="365855"/>
                    <a:pt x="585216" y="367379"/>
                  </a:cubicBezTo>
                  <a:cubicBezTo>
                    <a:pt x="583311" y="364141"/>
                    <a:pt x="570452" y="350711"/>
                    <a:pt x="570643" y="346901"/>
                  </a:cubicBezTo>
                  <a:cubicBezTo>
                    <a:pt x="573119" y="356521"/>
                    <a:pt x="568166" y="349758"/>
                    <a:pt x="562737" y="342519"/>
                  </a:cubicBezTo>
                  <a:cubicBezTo>
                    <a:pt x="557117" y="335280"/>
                    <a:pt x="551307" y="327279"/>
                    <a:pt x="553212" y="333185"/>
                  </a:cubicBezTo>
                  <a:cubicBezTo>
                    <a:pt x="551212" y="331946"/>
                    <a:pt x="543973" y="321088"/>
                    <a:pt x="544639" y="318992"/>
                  </a:cubicBezTo>
                  <a:cubicBezTo>
                    <a:pt x="555308" y="330708"/>
                    <a:pt x="541496" y="306896"/>
                    <a:pt x="544830" y="307753"/>
                  </a:cubicBezTo>
                  <a:cubicBezTo>
                    <a:pt x="540830" y="303371"/>
                    <a:pt x="549402" y="319564"/>
                    <a:pt x="544068" y="313658"/>
                  </a:cubicBezTo>
                  <a:cubicBezTo>
                    <a:pt x="538829" y="305943"/>
                    <a:pt x="536924" y="298990"/>
                    <a:pt x="534638" y="294132"/>
                  </a:cubicBezTo>
                  <a:lnTo>
                    <a:pt x="537401" y="296990"/>
                  </a:lnTo>
                  <a:lnTo>
                    <a:pt x="530257" y="284321"/>
                  </a:lnTo>
                  <a:cubicBezTo>
                    <a:pt x="527495" y="283369"/>
                    <a:pt x="535972" y="297466"/>
                    <a:pt x="527495" y="287084"/>
                  </a:cubicBezTo>
                  <a:cubicBezTo>
                    <a:pt x="526066" y="283845"/>
                    <a:pt x="517588" y="273463"/>
                    <a:pt x="518922" y="272987"/>
                  </a:cubicBezTo>
                  <a:cubicBezTo>
                    <a:pt x="524542" y="276797"/>
                    <a:pt x="524447" y="271177"/>
                    <a:pt x="531495" y="280226"/>
                  </a:cubicBezTo>
                  <a:cubicBezTo>
                    <a:pt x="525780" y="272606"/>
                    <a:pt x="508063" y="248317"/>
                    <a:pt x="512540" y="260128"/>
                  </a:cubicBezTo>
                  <a:cubicBezTo>
                    <a:pt x="510445" y="257080"/>
                    <a:pt x="508254" y="253937"/>
                    <a:pt x="505968" y="250984"/>
                  </a:cubicBezTo>
                  <a:cubicBezTo>
                    <a:pt x="509206" y="257461"/>
                    <a:pt x="518255" y="275177"/>
                    <a:pt x="504920" y="257080"/>
                  </a:cubicBezTo>
                  <a:lnTo>
                    <a:pt x="505587" y="256794"/>
                  </a:lnTo>
                  <a:lnTo>
                    <a:pt x="493967" y="245936"/>
                  </a:lnTo>
                  <a:lnTo>
                    <a:pt x="491204" y="239459"/>
                  </a:lnTo>
                  <a:cubicBezTo>
                    <a:pt x="490633" y="240125"/>
                    <a:pt x="488442" y="238697"/>
                    <a:pt x="485013" y="234029"/>
                  </a:cubicBezTo>
                  <a:cubicBezTo>
                    <a:pt x="484918" y="232220"/>
                    <a:pt x="481870" y="227648"/>
                    <a:pt x="483203" y="227076"/>
                  </a:cubicBezTo>
                  <a:cubicBezTo>
                    <a:pt x="472726" y="213836"/>
                    <a:pt x="472250" y="216027"/>
                    <a:pt x="470059" y="214884"/>
                  </a:cubicBezTo>
                  <a:cubicBezTo>
                    <a:pt x="463867" y="207836"/>
                    <a:pt x="462153" y="204692"/>
                    <a:pt x="466534" y="206788"/>
                  </a:cubicBezTo>
                  <a:cubicBezTo>
                    <a:pt x="458629" y="196596"/>
                    <a:pt x="443770" y="179642"/>
                    <a:pt x="439484" y="171736"/>
                  </a:cubicBezTo>
                  <a:cubicBezTo>
                    <a:pt x="427006" y="159734"/>
                    <a:pt x="441388" y="174784"/>
                    <a:pt x="432911" y="168783"/>
                  </a:cubicBezTo>
                  <a:cubicBezTo>
                    <a:pt x="427292" y="153924"/>
                    <a:pt x="396621" y="124587"/>
                    <a:pt x="375952" y="105537"/>
                  </a:cubicBezTo>
                  <a:cubicBezTo>
                    <a:pt x="377571" y="114681"/>
                    <a:pt x="370142" y="100489"/>
                    <a:pt x="363093" y="100203"/>
                  </a:cubicBezTo>
                  <a:cubicBezTo>
                    <a:pt x="368522" y="103346"/>
                    <a:pt x="347281" y="78296"/>
                    <a:pt x="365570" y="94774"/>
                  </a:cubicBezTo>
                  <a:lnTo>
                    <a:pt x="354616" y="84487"/>
                  </a:lnTo>
                  <a:cubicBezTo>
                    <a:pt x="349377" y="75057"/>
                    <a:pt x="373571" y="100679"/>
                    <a:pt x="365474" y="86773"/>
                  </a:cubicBezTo>
                  <a:cubicBezTo>
                    <a:pt x="353568" y="74676"/>
                    <a:pt x="341185" y="71723"/>
                    <a:pt x="328136" y="56579"/>
                  </a:cubicBezTo>
                  <a:cubicBezTo>
                    <a:pt x="335566" y="58388"/>
                    <a:pt x="316135" y="46958"/>
                    <a:pt x="322517" y="47435"/>
                  </a:cubicBezTo>
                  <a:cubicBezTo>
                    <a:pt x="326422" y="49244"/>
                    <a:pt x="330137" y="53340"/>
                    <a:pt x="334518" y="57055"/>
                  </a:cubicBezTo>
                  <a:lnTo>
                    <a:pt x="332518" y="54102"/>
                  </a:lnTo>
                  <a:cubicBezTo>
                    <a:pt x="306229" y="27908"/>
                    <a:pt x="321850" y="49911"/>
                    <a:pt x="305848" y="38672"/>
                  </a:cubicBezTo>
                  <a:cubicBezTo>
                    <a:pt x="288608" y="24194"/>
                    <a:pt x="294418" y="24765"/>
                    <a:pt x="294608" y="22669"/>
                  </a:cubicBezTo>
                  <a:cubicBezTo>
                    <a:pt x="292417" y="19812"/>
                    <a:pt x="283559" y="12764"/>
                    <a:pt x="278416" y="9620"/>
                  </a:cubicBezTo>
                  <a:cubicBezTo>
                    <a:pt x="290227" y="16955"/>
                    <a:pt x="295942" y="28099"/>
                    <a:pt x="289655" y="25718"/>
                  </a:cubicBezTo>
                  <a:cubicBezTo>
                    <a:pt x="284988" y="16002"/>
                    <a:pt x="264795" y="3429"/>
                    <a:pt x="259080" y="762"/>
                  </a:cubicBezTo>
                  <a:cubicBezTo>
                    <a:pt x="280225" y="25241"/>
                    <a:pt x="275654" y="15621"/>
                    <a:pt x="295084" y="38957"/>
                  </a:cubicBezTo>
                  <a:cubicBezTo>
                    <a:pt x="298990" y="40767"/>
                    <a:pt x="301371" y="37148"/>
                    <a:pt x="313372" y="50768"/>
                  </a:cubicBezTo>
                  <a:cubicBezTo>
                    <a:pt x="303847" y="44387"/>
                    <a:pt x="312515" y="52864"/>
                    <a:pt x="314420" y="55531"/>
                  </a:cubicBezTo>
                  <a:cubicBezTo>
                    <a:pt x="313372" y="51530"/>
                    <a:pt x="324136" y="63437"/>
                    <a:pt x="328803" y="66580"/>
                  </a:cubicBezTo>
                  <a:cubicBezTo>
                    <a:pt x="331184" y="71342"/>
                    <a:pt x="317468" y="62865"/>
                    <a:pt x="330137" y="76010"/>
                  </a:cubicBezTo>
                  <a:lnTo>
                    <a:pt x="336233" y="74676"/>
                  </a:lnTo>
                  <a:cubicBezTo>
                    <a:pt x="340900" y="80105"/>
                    <a:pt x="331375" y="75343"/>
                    <a:pt x="343281" y="84868"/>
                  </a:cubicBezTo>
                  <a:cubicBezTo>
                    <a:pt x="335471" y="81153"/>
                    <a:pt x="342138" y="89535"/>
                    <a:pt x="326708" y="76105"/>
                  </a:cubicBezTo>
                  <a:cubicBezTo>
                    <a:pt x="341662" y="95822"/>
                    <a:pt x="355378" y="100489"/>
                    <a:pt x="370046" y="112776"/>
                  </a:cubicBezTo>
                  <a:cubicBezTo>
                    <a:pt x="368427" y="111633"/>
                    <a:pt x="367760" y="111919"/>
                    <a:pt x="366236" y="110776"/>
                  </a:cubicBezTo>
                  <a:cubicBezTo>
                    <a:pt x="370046" y="112776"/>
                    <a:pt x="375190" y="118110"/>
                    <a:pt x="379381" y="121825"/>
                  </a:cubicBezTo>
                  <a:cubicBezTo>
                    <a:pt x="387382" y="131636"/>
                    <a:pt x="370713" y="116300"/>
                    <a:pt x="372046" y="119634"/>
                  </a:cubicBezTo>
                  <a:lnTo>
                    <a:pt x="386429" y="134017"/>
                  </a:lnTo>
                  <a:cubicBezTo>
                    <a:pt x="386429" y="134017"/>
                    <a:pt x="386620" y="134588"/>
                    <a:pt x="386429" y="134588"/>
                  </a:cubicBezTo>
                  <a:cubicBezTo>
                    <a:pt x="390620" y="138017"/>
                    <a:pt x="394335" y="141542"/>
                    <a:pt x="394621" y="143732"/>
                  </a:cubicBezTo>
                  <a:cubicBezTo>
                    <a:pt x="389287" y="140399"/>
                    <a:pt x="386525" y="139827"/>
                    <a:pt x="382714" y="137732"/>
                  </a:cubicBezTo>
                  <a:lnTo>
                    <a:pt x="399764" y="151067"/>
                  </a:lnTo>
                  <a:cubicBezTo>
                    <a:pt x="396907" y="150495"/>
                    <a:pt x="409480" y="166021"/>
                    <a:pt x="398335" y="155639"/>
                  </a:cubicBezTo>
                  <a:lnTo>
                    <a:pt x="420052" y="178403"/>
                  </a:lnTo>
                  <a:lnTo>
                    <a:pt x="419195" y="182690"/>
                  </a:lnTo>
                  <a:cubicBezTo>
                    <a:pt x="424529" y="188024"/>
                    <a:pt x="425196" y="187738"/>
                    <a:pt x="419671" y="180594"/>
                  </a:cubicBezTo>
                  <a:cubicBezTo>
                    <a:pt x="426053" y="189262"/>
                    <a:pt x="455105" y="213170"/>
                    <a:pt x="446151" y="213170"/>
                  </a:cubicBezTo>
                  <a:cubicBezTo>
                    <a:pt x="455295" y="221647"/>
                    <a:pt x="460915" y="227933"/>
                    <a:pt x="466534" y="234982"/>
                  </a:cubicBezTo>
                  <a:cubicBezTo>
                    <a:pt x="472345" y="241935"/>
                    <a:pt x="478346" y="249555"/>
                    <a:pt x="488251" y="260890"/>
                  </a:cubicBezTo>
                  <a:cubicBezTo>
                    <a:pt x="471678" y="244507"/>
                    <a:pt x="500920" y="284321"/>
                    <a:pt x="485013" y="265748"/>
                  </a:cubicBezTo>
                  <a:cubicBezTo>
                    <a:pt x="492347" y="278035"/>
                    <a:pt x="496824" y="278416"/>
                    <a:pt x="503872" y="287179"/>
                  </a:cubicBezTo>
                  <a:cubicBezTo>
                    <a:pt x="508730" y="296609"/>
                    <a:pt x="503206" y="294704"/>
                    <a:pt x="495681" y="286226"/>
                  </a:cubicBezTo>
                  <a:lnTo>
                    <a:pt x="504730" y="296228"/>
                  </a:lnTo>
                  <a:lnTo>
                    <a:pt x="504063" y="296418"/>
                  </a:lnTo>
                  <a:lnTo>
                    <a:pt x="512350" y="304800"/>
                  </a:lnTo>
                  <a:cubicBezTo>
                    <a:pt x="517874" y="315944"/>
                    <a:pt x="511207" y="308705"/>
                    <a:pt x="517684" y="319659"/>
                  </a:cubicBezTo>
                  <a:lnTo>
                    <a:pt x="521780" y="320231"/>
                  </a:lnTo>
                  <a:lnTo>
                    <a:pt x="524923" y="328422"/>
                  </a:lnTo>
                  <a:cubicBezTo>
                    <a:pt x="524351" y="324898"/>
                    <a:pt x="528923" y="330899"/>
                    <a:pt x="534162" y="338519"/>
                  </a:cubicBezTo>
                  <a:lnTo>
                    <a:pt x="533495" y="338709"/>
                  </a:lnTo>
                  <a:lnTo>
                    <a:pt x="540068" y="347758"/>
                  </a:lnTo>
                  <a:cubicBezTo>
                    <a:pt x="532447" y="339471"/>
                    <a:pt x="545021" y="356711"/>
                    <a:pt x="540448" y="353568"/>
                  </a:cubicBezTo>
                  <a:cubicBezTo>
                    <a:pt x="545497" y="361664"/>
                    <a:pt x="545401" y="361950"/>
                    <a:pt x="554736" y="376523"/>
                  </a:cubicBezTo>
                  <a:lnTo>
                    <a:pt x="555022" y="372809"/>
                  </a:lnTo>
                  <a:cubicBezTo>
                    <a:pt x="568071" y="391287"/>
                    <a:pt x="552831" y="375190"/>
                    <a:pt x="561880" y="391001"/>
                  </a:cubicBezTo>
                  <a:lnTo>
                    <a:pt x="563404" y="388811"/>
                  </a:lnTo>
                  <a:cubicBezTo>
                    <a:pt x="568452" y="401003"/>
                    <a:pt x="573976" y="410718"/>
                    <a:pt x="579501" y="419386"/>
                  </a:cubicBezTo>
                  <a:cubicBezTo>
                    <a:pt x="584930" y="428149"/>
                    <a:pt x="590359" y="435959"/>
                    <a:pt x="593503" y="445199"/>
                  </a:cubicBezTo>
                  <a:cubicBezTo>
                    <a:pt x="587978" y="435578"/>
                    <a:pt x="586645" y="439388"/>
                    <a:pt x="587407" y="439198"/>
                  </a:cubicBezTo>
                  <a:cubicBezTo>
                    <a:pt x="591884" y="446246"/>
                    <a:pt x="596265" y="456343"/>
                    <a:pt x="601409" y="466154"/>
                  </a:cubicBezTo>
                  <a:cubicBezTo>
                    <a:pt x="606362" y="476060"/>
                    <a:pt x="611981" y="485680"/>
                    <a:pt x="616553" y="493109"/>
                  </a:cubicBezTo>
                  <a:cubicBezTo>
                    <a:pt x="615791" y="500348"/>
                    <a:pt x="615410" y="502158"/>
                    <a:pt x="620839" y="519017"/>
                  </a:cubicBezTo>
                  <a:cubicBezTo>
                    <a:pt x="626078" y="530733"/>
                    <a:pt x="627126" y="532352"/>
                    <a:pt x="630460" y="535591"/>
                  </a:cubicBezTo>
                  <a:cubicBezTo>
                    <a:pt x="633508" y="547783"/>
                    <a:pt x="643604" y="568928"/>
                    <a:pt x="641413" y="570357"/>
                  </a:cubicBezTo>
                  <a:cubicBezTo>
                    <a:pt x="644462" y="572357"/>
                    <a:pt x="644652" y="581025"/>
                    <a:pt x="648367" y="587026"/>
                  </a:cubicBezTo>
                  <a:lnTo>
                    <a:pt x="647795" y="588740"/>
                  </a:lnTo>
                  <a:lnTo>
                    <a:pt x="649796" y="586931"/>
                  </a:lnTo>
                  <a:cubicBezTo>
                    <a:pt x="650653" y="598265"/>
                    <a:pt x="654272" y="606933"/>
                    <a:pt x="657987" y="615601"/>
                  </a:cubicBezTo>
                  <a:cubicBezTo>
                    <a:pt x="661416" y="624364"/>
                    <a:pt x="664750" y="633222"/>
                    <a:pt x="665512" y="644557"/>
                  </a:cubicBezTo>
                  <a:lnTo>
                    <a:pt x="663893" y="641033"/>
                  </a:lnTo>
                  <a:lnTo>
                    <a:pt x="667322" y="649796"/>
                  </a:lnTo>
                  <a:cubicBezTo>
                    <a:pt x="666655" y="651510"/>
                    <a:pt x="665035" y="647986"/>
                    <a:pt x="663607" y="647891"/>
                  </a:cubicBezTo>
                  <a:cubicBezTo>
                    <a:pt x="667607" y="661797"/>
                    <a:pt x="670370" y="676084"/>
                    <a:pt x="673608" y="690182"/>
                  </a:cubicBezTo>
                  <a:lnTo>
                    <a:pt x="673418" y="681419"/>
                  </a:lnTo>
                  <a:cubicBezTo>
                    <a:pt x="675704" y="690277"/>
                    <a:pt x="679513" y="695801"/>
                    <a:pt x="680180" y="706374"/>
                  </a:cubicBezTo>
                  <a:cubicBezTo>
                    <a:pt x="673227" y="689991"/>
                    <a:pt x="682847" y="720566"/>
                    <a:pt x="680466" y="723900"/>
                  </a:cubicBezTo>
                  <a:lnTo>
                    <a:pt x="677799" y="714947"/>
                  </a:lnTo>
                  <a:cubicBezTo>
                    <a:pt x="679513" y="723265"/>
                    <a:pt x="681104" y="726917"/>
                    <a:pt x="682562" y="725900"/>
                  </a:cubicBezTo>
                  <a:cubicBezTo>
                    <a:pt x="686372" y="742093"/>
                    <a:pt x="680371" y="737807"/>
                    <a:pt x="685229" y="752380"/>
                  </a:cubicBezTo>
                  <a:cubicBezTo>
                    <a:pt x="684752" y="748760"/>
                    <a:pt x="684276" y="745236"/>
                    <a:pt x="683609" y="741617"/>
                  </a:cubicBezTo>
                  <a:cubicBezTo>
                    <a:pt x="684371" y="738188"/>
                    <a:pt x="687991" y="745522"/>
                    <a:pt x="688848" y="752761"/>
                  </a:cubicBezTo>
                  <a:cubicBezTo>
                    <a:pt x="688753" y="754571"/>
                    <a:pt x="688372" y="759809"/>
                    <a:pt x="687324" y="754380"/>
                  </a:cubicBezTo>
                  <a:cubicBezTo>
                    <a:pt x="690086" y="767144"/>
                    <a:pt x="691896" y="786670"/>
                    <a:pt x="693325" y="792290"/>
                  </a:cubicBezTo>
                  <a:cubicBezTo>
                    <a:pt x="693325" y="799433"/>
                    <a:pt x="691324" y="797243"/>
                    <a:pt x="690277" y="793623"/>
                  </a:cubicBezTo>
                  <a:cubicBezTo>
                    <a:pt x="695230" y="821055"/>
                    <a:pt x="691229" y="806101"/>
                    <a:pt x="695992" y="833723"/>
                  </a:cubicBezTo>
                  <a:lnTo>
                    <a:pt x="694563" y="833342"/>
                  </a:lnTo>
                  <a:lnTo>
                    <a:pt x="696849" y="842772"/>
                  </a:lnTo>
                  <a:lnTo>
                    <a:pt x="694849" y="856583"/>
                  </a:lnTo>
                  <a:lnTo>
                    <a:pt x="696278" y="851630"/>
                  </a:lnTo>
                  <a:cubicBezTo>
                    <a:pt x="697039" y="860774"/>
                    <a:pt x="698659" y="866394"/>
                    <a:pt x="698182" y="877062"/>
                  </a:cubicBezTo>
                  <a:lnTo>
                    <a:pt x="695992" y="872871"/>
                  </a:lnTo>
                  <a:cubicBezTo>
                    <a:pt x="697611" y="898589"/>
                    <a:pt x="693801" y="902684"/>
                    <a:pt x="696468" y="927164"/>
                  </a:cubicBezTo>
                  <a:cubicBezTo>
                    <a:pt x="696087" y="928878"/>
                    <a:pt x="695515" y="925068"/>
                    <a:pt x="695135" y="923068"/>
                  </a:cubicBezTo>
                  <a:cubicBezTo>
                    <a:pt x="697992" y="945833"/>
                    <a:pt x="691610" y="940118"/>
                    <a:pt x="694754" y="963073"/>
                  </a:cubicBezTo>
                  <a:cubicBezTo>
                    <a:pt x="694087" y="961644"/>
                    <a:pt x="693134" y="964121"/>
                    <a:pt x="692658" y="963168"/>
                  </a:cubicBezTo>
                  <a:lnTo>
                    <a:pt x="693515" y="973550"/>
                  </a:lnTo>
                  <a:lnTo>
                    <a:pt x="690848" y="972598"/>
                  </a:lnTo>
                  <a:lnTo>
                    <a:pt x="694468" y="981266"/>
                  </a:lnTo>
                  <a:lnTo>
                    <a:pt x="691324" y="987457"/>
                  </a:lnTo>
                  <a:lnTo>
                    <a:pt x="692468" y="991553"/>
                  </a:lnTo>
                  <a:cubicBezTo>
                    <a:pt x="686657" y="1002221"/>
                    <a:pt x="689134" y="1018127"/>
                    <a:pt x="684086" y="1032891"/>
                  </a:cubicBezTo>
                  <a:lnTo>
                    <a:pt x="687800" y="1030605"/>
                  </a:lnTo>
                  <a:cubicBezTo>
                    <a:pt x="691420" y="1069658"/>
                    <a:pt x="673608" y="1116997"/>
                    <a:pt x="667798" y="1162717"/>
                  </a:cubicBezTo>
                  <a:lnTo>
                    <a:pt x="665321" y="1161383"/>
                  </a:lnTo>
                  <a:lnTo>
                    <a:pt x="664559" y="1180719"/>
                  </a:lnTo>
                  <a:cubicBezTo>
                    <a:pt x="660368" y="1190244"/>
                    <a:pt x="663512" y="1174242"/>
                    <a:pt x="661511" y="1177004"/>
                  </a:cubicBezTo>
                  <a:cubicBezTo>
                    <a:pt x="658749" y="1197293"/>
                    <a:pt x="663988" y="1186244"/>
                    <a:pt x="659225" y="1209580"/>
                  </a:cubicBezTo>
                  <a:cubicBezTo>
                    <a:pt x="654558" y="1221010"/>
                    <a:pt x="658273" y="1205008"/>
                    <a:pt x="658654" y="1199198"/>
                  </a:cubicBezTo>
                  <a:cubicBezTo>
                    <a:pt x="656654" y="1210151"/>
                    <a:pt x="654272" y="1223772"/>
                    <a:pt x="651415" y="1236440"/>
                  </a:cubicBezTo>
                  <a:cubicBezTo>
                    <a:pt x="648367" y="1249109"/>
                    <a:pt x="645223" y="1260824"/>
                    <a:pt x="642461" y="1268254"/>
                  </a:cubicBezTo>
                  <a:cubicBezTo>
                    <a:pt x="642747" y="1268730"/>
                    <a:pt x="642938" y="1269778"/>
                    <a:pt x="643318" y="1269016"/>
                  </a:cubicBezTo>
                  <a:cubicBezTo>
                    <a:pt x="640271" y="1283684"/>
                    <a:pt x="633698" y="1302163"/>
                    <a:pt x="628841" y="1317879"/>
                  </a:cubicBezTo>
                  <a:cubicBezTo>
                    <a:pt x="627793" y="1317117"/>
                    <a:pt x="628841" y="1313212"/>
                    <a:pt x="629793" y="1309211"/>
                  </a:cubicBezTo>
                  <a:cubicBezTo>
                    <a:pt x="627793" y="1314736"/>
                    <a:pt x="624459" y="1322165"/>
                    <a:pt x="624173" y="1327309"/>
                  </a:cubicBezTo>
                  <a:lnTo>
                    <a:pt x="623792" y="1320737"/>
                  </a:lnTo>
                  <a:cubicBezTo>
                    <a:pt x="619601" y="1332548"/>
                    <a:pt x="613886" y="1356265"/>
                    <a:pt x="610172" y="1357884"/>
                  </a:cubicBezTo>
                  <a:cubicBezTo>
                    <a:pt x="611696" y="1356836"/>
                    <a:pt x="613410" y="1358075"/>
                    <a:pt x="609695" y="1368266"/>
                  </a:cubicBezTo>
                  <a:cubicBezTo>
                    <a:pt x="603885" y="1372553"/>
                    <a:pt x="601218" y="1396746"/>
                    <a:pt x="592931" y="1412177"/>
                  </a:cubicBezTo>
                  <a:cubicBezTo>
                    <a:pt x="592741" y="1409891"/>
                    <a:pt x="597027" y="1397794"/>
                    <a:pt x="595693" y="1401223"/>
                  </a:cubicBezTo>
                  <a:cubicBezTo>
                    <a:pt x="591598" y="1409033"/>
                    <a:pt x="590741" y="1417034"/>
                    <a:pt x="588931" y="1424654"/>
                  </a:cubicBezTo>
                  <a:lnTo>
                    <a:pt x="588264" y="1421797"/>
                  </a:lnTo>
                  <a:cubicBezTo>
                    <a:pt x="583883" y="1434656"/>
                    <a:pt x="579787" y="1447610"/>
                    <a:pt x="575024" y="1460373"/>
                  </a:cubicBezTo>
                  <a:cubicBezTo>
                    <a:pt x="568833" y="1464278"/>
                    <a:pt x="560451" y="1495901"/>
                    <a:pt x="558641" y="1492091"/>
                  </a:cubicBezTo>
                  <a:cubicBezTo>
                    <a:pt x="552545" y="1505236"/>
                    <a:pt x="565404" y="1481709"/>
                    <a:pt x="558260" y="1498664"/>
                  </a:cubicBezTo>
                  <a:cubicBezTo>
                    <a:pt x="554641" y="1502378"/>
                    <a:pt x="552164" y="1514189"/>
                    <a:pt x="549973" y="1512380"/>
                  </a:cubicBezTo>
                  <a:lnTo>
                    <a:pt x="550450" y="1510475"/>
                  </a:lnTo>
                  <a:lnTo>
                    <a:pt x="545306" y="1522190"/>
                  </a:lnTo>
                  <a:lnTo>
                    <a:pt x="546259" y="1513713"/>
                  </a:lnTo>
                  <a:cubicBezTo>
                    <a:pt x="542163" y="1524000"/>
                    <a:pt x="541020" y="1532382"/>
                    <a:pt x="542639" y="1533811"/>
                  </a:cubicBezTo>
                  <a:cubicBezTo>
                    <a:pt x="536829" y="1542669"/>
                    <a:pt x="531495" y="1556671"/>
                    <a:pt x="527113" y="1559814"/>
                  </a:cubicBezTo>
                  <a:lnTo>
                    <a:pt x="528256" y="1556004"/>
                  </a:lnTo>
                  <a:cubicBezTo>
                    <a:pt x="516160" y="1582960"/>
                    <a:pt x="499777" y="1596104"/>
                    <a:pt x="492919" y="1618679"/>
                  </a:cubicBezTo>
                  <a:cubicBezTo>
                    <a:pt x="491776" y="1620012"/>
                    <a:pt x="491300" y="1619536"/>
                    <a:pt x="492919" y="1616393"/>
                  </a:cubicBezTo>
                  <a:lnTo>
                    <a:pt x="484156" y="1632299"/>
                  </a:lnTo>
                  <a:lnTo>
                    <a:pt x="484442" y="1627537"/>
                  </a:lnTo>
                  <a:cubicBezTo>
                    <a:pt x="480631" y="1636871"/>
                    <a:pt x="476726" y="1646110"/>
                    <a:pt x="472630" y="1655350"/>
                  </a:cubicBezTo>
                  <a:lnTo>
                    <a:pt x="471583" y="1654302"/>
                  </a:lnTo>
                  <a:cubicBezTo>
                    <a:pt x="461677" y="1671542"/>
                    <a:pt x="446151" y="1698403"/>
                    <a:pt x="433388" y="1720596"/>
                  </a:cubicBezTo>
                  <a:lnTo>
                    <a:pt x="434816" y="1716977"/>
                  </a:lnTo>
                  <a:cubicBezTo>
                    <a:pt x="422053" y="1741837"/>
                    <a:pt x="419576" y="1739170"/>
                    <a:pt x="409956" y="1757267"/>
                  </a:cubicBezTo>
                  <a:cubicBezTo>
                    <a:pt x="409956" y="1756505"/>
                    <a:pt x="410337" y="1755839"/>
                    <a:pt x="410623" y="1755172"/>
                  </a:cubicBezTo>
                  <a:lnTo>
                    <a:pt x="400717" y="1770602"/>
                  </a:lnTo>
                  <a:lnTo>
                    <a:pt x="401764" y="1766507"/>
                  </a:lnTo>
                  <a:cubicBezTo>
                    <a:pt x="397002" y="1779651"/>
                    <a:pt x="377190" y="1796796"/>
                    <a:pt x="383953" y="1791272"/>
                  </a:cubicBezTo>
                  <a:cubicBezTo>
                    <a:pt x="380809" y="1798415"/>
                    <a:pt x="374618" y="1810226"/>
                    <a:pt x="374809" y="1813084"/>
                  </a:cubicBezTo>
                  <a:cubicBezTo>
                    <a:pt x="363664" y="1829753"/>
                    <a:pt x="370618" y="1816132"/>
                    <a:pt x="362617" y="1825657"/>
                  </a:cubicBezTo>
                  <a:cubicBezTo>
                    <a:pt x="354235" y="1837468"/>
                    <a:pt x="354806" y="1840992"/>
                    <a:pt x="342329" y="1856137"/>
                  </a:cubicBezTo>
                  <a:lnTo>
                    <a:pt x="341471" y="1854994"/>
                  </a:lnTo>
                  <a:cubicBezTo>
                    <a:pt x="336328" y="1862614"/>
                    <a:pt x="333756" y="1867757"/>
                    <a:pt x="326326" y="1878235"/>
                  </a:cubicBezTo>
                  <a:lnTo>
                    <a:pt x="328041" y="1874806"/>
                  </a:lnTo>
                  <a:cubicBezTo>
                    <a:pt x="317945" y="1893284"/>
                    <a:pt x="309372" y="1893284"/>
                    <a:pt x="304229" y="1909858"/>
                  </a:cubicBezTo>
                  <a:cubicBezTo>
                    <a:pt x="298037" y="1916144"/>
                    <a:pt x="288512" y="1929765"/>
                    <a:pt x="286798" y="1927384"/>
                  </a:cubicBezTo>
                  <a:cubicBezTo>
                    <a:pt x="279463" y="1938147"/>
                    <a:pt x="272796" y="1947577"/>
                    <a:pt x="265938" y="1956816"/>
                  </a:cubicBezTo>
                  <a:cubicBezTo>
                    <a:pt x="262509" y="1961388"/>
                    <a:pt x="259080" y="1966055"/>
                    <a:pt x="255460" y="1970723"/>
                  </a:cubicBezTo>
                  <a:cubicBezTo>
                    <a:pt x="253651" y="1973104"/>
                    <a:pt x="251841" y="1975485"/>
                    <a:pt x="249936" y="1977866"/>
                  </a:cubicBezTo>
                  <a:lnTo>
                    <a:pt x="246983" y="1981676"/>
                  </a:lnTo>
                  <a:cubicBezTo>
                    <a:pt x="245173" y="1983867"/>
                    <a:pt x="243364" y="1986058"/>
                    <a:pt x="241554" y="1988249"/>
                  </a:cubicBezTo>
                  <a:cubicBezTo>
                    <a:pt x="237172" y="1989773"/>
                    <a:pt x="235553" y="1991868"/>
                    <a:pt x="232410" y="1995869"/>
                  </a:cubicBezTo>
                  <a:cubicBezTo>
                    <a:pt x="229362" y="1999964"/>
                    <a:pt x="224790" y="2005679"/>
                    <a:pt x="213455" y="2016157"/>
                  </a:cubicBezTo>
                  <a:lnTo>
                    <a:pt x="217837" y="2015014"/>
                  </a:lnTo>
                  <a:cubicBezTo>
                    <a:pt x="212026" y="2021300"/>
                    <a:pt x="206026" y="2027682"/>
                    <a:pt x="200025" y="2034159"/>
                  </a:cubicBezTo>
                  <a:cubicBezTo>
                    <a:pt x="216408" y="2048447"/>
                    <a:pt x="233458" y="2063210"/>
                    <a:pt x="250793" y="2078355"/>
                  </a:cubicBezTo>
                  <a:lnTo>
                    <a:pt x="254127" y="2081308"/>
                  </a:lnTo>
                  <a:lnTo>
                    <a:pt x="254984" y="2082070"/>
                  </a:lnTo>
                  <a:cubicBezTo>
                    <a:pt x="254984" y="2082070"/>
                    <a:pt x="254984" y="2082070"/>
                    <a:pt x="254984" y="2082070"/>
                  </a:cubicBezTo>
                  <a:lnTo>
                    <a:pt x="254603" y="2081879"/>
                  </a:lnTo>
                  <a:lnTo>
                    <a:pt x="252984" y="2081022"/>
                  </a:lnTo>
                  <a:lnTo>
                    <a:pt x="249460" y="2078927"/>
                  </a:lnTo>
                  <a:cubicBezTo>
                    <a:pt x="246983" y="2077403"/>
                    <a:pt x="244316" y="2075688"/>
                    <a:pt x="241649" y="2073878"/>
                  </a:cubicBezTo>
                  <a:cubicBezTo>
                    <a:pt x="239935" y="2074450"/>
                    <a:pt x="238792" y="2074831"/>
                    <a:pt x="237934" y="2075498"/>
                  </a:cubicBezTo>
                  <a:lnTo>
                    <a:pt x="234887" y="2074355"/>
                  </a:lnTo>
                  <a:cubicBezTo>
                    <a:pt x="235744" y="2074926"/>
                    <a:pt x="236506" y="2075498"/>
                    <a:pt x="237077" y="2076260"/>
                  </a:cubicBezTo>
                  <a:cubicBezTo>
                    <a:pt x="236315" y="2076545"/>
                    <a:pt x="235458" y="2076736"/>
                    <a:pt x="234601" y="2077022"/>
                  </a:cubicBezTo>
                  <a:cubicBezTo>
                    <a:pt x="234029" y="2077212"/>
                    <a:pt x="234315" y="2077022"/>
                    <a:pt x="232981" y="2077593"/>
                  </a:cubicBezTo>
                  <a:cubicBezTo>
                    <a:pt x="230314" y="2078831"/>
                    <a:pt x="227552" y="2080165"/>
                    <a:pt x="224885" y="2081498"/>
                  </a:cubicBezTo>
                  <a:cubicBezTo>
                    <a:pt x="214027" y="2086737"/>
                    <a:pt x="202883" y="2092071"/>
                    <a:pt x="192119" y="2097310"/>
                  </a:cubicBezTo>
                  <a:cubicBezTo>
                    <a:pt x="170497" y="2107978"/>
                    <a:pt x="149923" y="2118074"/>
                    <a:pt x="134207" y="2125885"/>
                  </a:cubicBezTo>
                  <a:cubicBezTo>
                    <a:pt x="129350" y="2129028"/>
                    <a:pt x="123444" y="2133219"/>
                    <a:pt x="116586" y="2137601"/>
                  </a:cubicBezTo>
                  <a:cubicBezTo>
                    <a:pt x="114871" y="2138648"/>
                    <a:pt x="113062" y="2139791"/>
                    <a:pt x="111252" y="2140839"/>
                  </a:cubicBezTo>
                  <a:lnTo>
                    <a:pt x="108490" y="2142458"/>
                  </a:lnTo>
                  <a:cubicBezTo>
                    <a:pt x="107823" y="2142839"/>
                    <a:pt x="108013" y="2142839"/>
                    <a:pt x="107728" y="2143030"/>
                  </a:cubicBezTo>
                  <a:cubicBezTo>
                    <a:pt x="107156" y="2143506"/>
                    <a:pt x="106394" y="2143887"/>
                    <a:pt x="105632" y="2144078"/>
                  </a:cubicBezTo>
                  <a:lnTo>
                    <a:pt x="105918" y="2143601"/>
                  </a:lnTo>
                  <a:cubicBezTo>
                    <a:pt x="103918" y="2145316"/>
                    <a:pt x="101251" y="2147221"/>
                    <a:pt x="98393" y="2149031"/>
                  </a:cubicBezTo>
                  <a:cubicBezTo>
                    <a:pt x="97631" y="2145983"/>
                    <a:pt x="97155" y="2141411"/>
                    <a:pt x="97536" y="2137601"/>
                  </a:cubicBezTo>
                  <a:cubicBezTo>
                    <a:pt x="98584" y="2137791"/>
                    <a:pt x="99250" y="2137220"/>
                    <a:pt x="99917" y="2137601"/>
                  </a:cubicBezTo>
                  <a:cubicBezTo>
                    <a:pt x="99536" y="2137410"/>
                    <a:pt x="99346" y="2137696"/>
                    <a:pt x="99060" y="2136934"/>
                  </a:cubicBezTo>
                  <a:cubicBezTo>
                    <a:pt x="98774" y="2135791"/>
                    <a:pt x="98488" y="2134648"/>
                    <a:pt x="98298" y="2133505"/>
                  </a:cubicBezTo>
                  <a:cubicBezTo>
                    <a:pt x="97917" y="2131124"/>
                    <a:pt x="97631" y="2128647"/>
                    <a:pt x="97536" y="2126171"/>
                  </a:cubicBezTo>
                  <a:cubicBezTo>
                    <a:pt x="97250" y="2121218"/>
                    <a:pt x="97346" y="2116265"/>
                    <a:pt x="96964" y="2112550"/>
                  </a:cubicBezTo>
                  <a:lnTo>
                    <a:pt x="96107" y="2121408"/>
                  </a:lnTo>
                  <a:cubicBezTo>
                    <a:pt x="92678" y="2111883"/>
                    <a:pt x="93345" y="2097596"/>
                    <a:pt x="94488" y="2092452"/>
                  </a:cubicBezTo>
                  <a:lnTo>
                    <a:pt x="90106" y="2077212"/>
                  </a:lnTo>
                  <a:cubicBezTo>
                    <a:pt x="90202" y="2076164"/>
                    <a:pt x="90392" y="2074545"/>
                    <a:pt x="90773" y="2074259"/>
                  </a:cubicBezTo>
                  <a:lnTo>
                    <a:pt x="89154" y="2071688"/>
                  </a:lnTo>
                  <a:lnTo>
                    <a:pt x="91440" y="2063115"/>
                  </a:lnTo>
                  <a:cubicBezTo>
                    <a:pt x="90392" y="2059305"/>
                    <a:pt x="87249" y="2039017"/>
                    <a:pt x="83439" y="2032921"/>
                  </a:cubicBezTo>
                  <a:cubicBezTo>
                    <a:pt x="84296" y="2031302"/>
                    <a:pt x="83439" y="2016728"/>
                    <a:pt x="85344" y="2027873"/>
                  </a:cubicBezTo>
                  <a:lnTo>
                    <a:pt x="82677" y="1999774"/>
                  </a:lnTo>
                  <a:lnTo>
                    <a:pt x="82677" y="1995392"/>
                  </a:lnTo>
                  <a:cubicBezTo>
                    <a:pt x="82677" y="1995392"/>
                    <a:pt x="81915" y="1995964"/>
                    <a:pt x="81629" y="1996345"/>
                  </a:cubicBezTo>
                  <a:cubicBezTo>
                    <a:pt x="79153" y="1996059"/>
                    <a:pt x="76962" y="1990344"/>
                    <a:pt x="77914" y="1989010"/>
                  </a:cubicBezTo>
                  <a:cubicBezTo>
                    <a:pt x="80391" y="1993583"/>
                    <a:pt x="81725" y="1992154"/>
                    <a:pt x="83725" y="1993773"/>
                  </a:cubicBezTo>
                  <a:cubicBezTo>
                    <a:pt x="82105" y="1991106"/>
                    <a:pt x="81439" y="1992439"/>
                    <a:pt x="79820" y="1990535"/>
                  </a:cubicBezTo>
                  <a:cubicBezTo>
                    <a:pt x="78581" y="1988344"/>
                    <a:pt x="77533" y="1984915"/>
                    <a:pt x="77057" y="1982629"/>
                  </a:cubicBezTo>
                  <a:cubicBezTo>
                    <a:pt x="78200" y="1983010"/>
                    <a:pt x="79438" y="1983677"/>
                    <a:pt x="80200" y="1984534"/>
                  </a:cubicBezTo>
                  <a:cubicBezTo>
                    <a:pt x="80105" y="1984820"/>
                    <a:pt x="80010" y="1985105"/>
                    <a:pt x="79915" y="1985486"/>
                  </a:cubicBezTo>
                  <a:cubicBezTo>
                    <a:pt x="82105" y="1985486"/>
                    <a:pt x="86201" y="1991963"/>
                    <a:pt x="87439" y="1992249"/>
                  </a:cubicBezTo>
                  <a:cubicBezTo>
                    <a:pt x="88583" y="1990630"/>
                    <a:pt x="90297" y="1993392"/>
                    <a:pt x="90202" y="1988725"/>
                  </a:cubicBezTo>
                  <a:cubicBezTo>
                    <a:pt x="94297" y="1989582"/>
                    <a:pt x="90868" y="1992154"/>
                    <a:pt x="91726" y="1992916"/>
                  </a:cubicBezTo>
                  <a:cubicBezTo>
                    <a:pt x="91916" y="1992916"/>
                    <a:pt x="91916" y="1992725"/>
                    <a:pt x="92202" y="1992725"/>
                  </a:cubicBezTo>
                  <a:cubicBezTo>
                    <a:pt x="92773" y="1992916"/>
                    <a:pt x="93440" y="1993106"/>
                    <a:pt x="94107" y="1993297"/>
                  </a:cubicBezTo>
                  <a:cubicBezTo>
                    <a:pt x="95441" y="1993773"/>
                    <a:pt x="96964" y="1994249"/>
                    <a:pt x="98488" y="1994916"/>
                  </a:cubicBezTo>
                  <a:cubicBezTo>
                    <a:pt x="100013" y="1995583"/>
                    <a:pt x="101727" y="1996250"/>
                    <a:pt x="103346" y="1997012"/>
                  </a:cubicBezTo>
                  <a:cubicBezTo>
                    <a:pt x="105632" y="1998059"/>
                    <a:pt x="107918" y="1999202"/>
                    <a:pt x="110204" y="2000250"/>
                  </a:cubicBezTo>
                  <a:cubicBezTo>
                    <a:pt x="122015" y="2005870"/>
                    <a:pt x="133064" y="2011775"/>
                    <a:pt x="135731" y="2014061"/>
                  </a:cubicBezTo>
                  <a:cubicBezTo>
                    <a:pt x="141922" y="2014157"/>
                    <a:pt x="154400" y="2019586"/>
                    <a:pt x="168307" y="2026158"/>
                  </a:cubicBezTo>
                  <a:cubicBezTo>
                    <a:pt x="179070" y="2006346"/>
                    <a:pt x="192500" y="1984058"/>
                    <a:pt x="191738" y="1978628"/>
                  </a:cubicBezTo>
                  <a:lnTo>
                    <a:pt x="198692" y="1968246"/>
                  </a:lnTo>
                  <a:lnTo>
                    <a:pt x="200406" y="1965674"/>
                  </a:lnTo>
                  <a:lnTo>
                    <a:pt x="201549" y="1964341"/>
                  </a:lnTo>
                  <a:lnTo>
                    <a:pt x="203740" y="1961579"/>
                  </a:lnTo>
                  <a:cubicBezTo>
                    <a:pt x="202692" y="1960531"/>
                    <a:pt x="201168" y="1956721"/>
                    <a:pt x="205835" y="1946434"/>
                  </a:cubicBezTo>
                  <a:cubicBezTo>
                    <a:pt x="211931" y="1937671"/>
                    <a:pt x="212979" y="1941005"/>
                    <a:pt x="215646" y="1938814"/>
                  </a:cubicBezTo>
                  <a:lnTo>
                    <a:pt x="214313" y="1930146"/>
                  </a:lnTo>
                  <a:cubicBezTo>
                    <a:pt x="246983" y="1878330"/>
                    <a:pt x="280321" y="1804988"/>
                    <a:pt x="314706" y="1747457"/>
                  </a:cubicBezTo>
                  <a:cubicBezTo>
                    <a:pt x="327279" y="1720406"/>
                    <a:pt x="342329" y="1685830"/>
                    <a:pt x="358807" y="1655159"/>
                  </a:cubicBezTo>
                  <a:lnTo>
                    <a:pt x="357664" y="1658874"/>
                  </a:lnTo>
                  <a:lnTo>
                    <a:pt x="374618" y="1628680"/>
                  </a:lnTo>
                  <a:lnTo>
                    <a:pt x="361093" y="1650016"/>
                  </a:lnTo>
                  <a:cubicBezTo>
                    <a:pt x="364046" y="1642967"/>
                    <a:pt x="365760" y="1637348"/>
                    <a:pt x="369189" y="1630871"/>
                  </a:cubicBezTo>
                  <a:cubicBezTo>
                    <a:pt x="388334" y="1598009"/>
                    <a:pt x="413766" y="1554004"/>
                    <a:pt x="432721" y="1511141"/>
                  </a:cubicBezTo>
                  <a:cubicBezTo>
                    <a:pt x="441293" y="1481519"/>
                    <a:pt x="446532" y="1495616"/>
                    <a:pt x="455867" y="1467803"/>
                  </a:cubicBezTo>
                  <a:cubicBezTo>
                    <a:pt x="455200" y="1470279"/>
                    <a:pt x="455581" y="1471422"/>
                    <a:pt x="455009" y="1473708"/>
                  </a:cubicBezTo>
                  <a:cubicBezTo>
                    <a:pt x="467487" y="1444943"/>
                    <a:pt x="474345" y="1429417"/>
                    <a:pt x="485489" y="1399985"/>
                  </a:cubicBezTo>
                  <a:cubicBezTo>
                    <a:pt x="489013" y="1405795"/>
                    <a:pt x="494633" y="1381792"/>
                    <a:pt x="496062" y="1385697"/>
                  </a:cubicBezTo>
                  <a:lnTo>
                    <a:pt x="495109" y="1382173"/>
                  </a:lnTo>
                  <a:cubicBezTo>
                    <a:pt x="499491" y="1376267"/>
                    <a:pt x="507111" y="1361123"/>
                    <a:pt x="507587" y="1364075"/>
                  </a:cubicBezTo>
                  <a:lnTo>
                    <a:pt x="510921" y="1349788"/>
                  </a:lnTo>
                  <a:lnTo>
                    <a:pt x="513683" y="1349788"/>
                  </a:lnTo>
                  <a:cubicBezTo>
                    <a:pt x="522827" y="1332833"/>
                    <a:pt x="534924" y="1293876"/>
                    <a:pt x="543116" y="1286161"/>
                  </a:cubicBezTo>
                  <a:cubicBezTo>
                    <a:pt x="544830" y="1280446"/>
                    <a:pt x="546640" y="1274445"/>
                    <a:pt x="548735" y="1268063"/>
                  </a:cubicBezTo>
                  <a:cubicBezTo>
                    <a:pt x="550450" y="1261586"/>
                    <a:pt x="552259" y="1254824"/>
                    <a:pt x="554164" y="1247870"/>
                  </a:cubicBezTo>
                  <a:cubicBezTo>
                    <a:pt x="558165" y="1233869"/>
                    <a:pt x="562451" y="1218914"/>
                    <a:pt x="566833" y="1203674"/>
                  </a:cubicBezTo>
                  <a:cubicBezTo>
                    <a:pt x="573881" y="1172623"/>
                    <a:pt x="582549" y="1140428"/>
                    <a:pt x="586930" y="1111282"/>
                  </a:cubicBezTo>
                  <a:cubicBezTo>
                    <a:pt x="586073" y="1102709"/>
                    <a:pt x="589407" y="1085850"/>
                    <a:pt x="590264" y="1072420"/>
                  </a:cubicBezTo>
                  <a:lnTo>
                    <a:pt x="594646" y="1058513"/>
                  </a:lnTo>
                  <a:cubicBezTo>
                    <a:pt x="595027" y="1044797"/>
                    <a:pt x="593122" y="1030129"/>
                    <a:pt x="595884" y="1017651"/>
                  </a:cubicBezTo>
                  <a:cubicBezTo>
                    <a:pt x="596170" y="1017746"/>
                    <a:pt x="596455" y="1018318"/>
                    <a:pt x="596551" y="1019175"/>
                  </a:cubicBezTo>
                  <a:cubicBezTo>
                    <a:pt x="596551" y="1005364"/>
                    <a:pt x="598646" y="992219"/>
                    <a:pt x="596551" y="979170"/>
                  </a:cubicBezTo>
                  <a:cubicBezTo>
                    <a:pt x="596932" y="971645"/>
                    <a:pt x="597694" y="964121"/>
                    <a:pt x="598646" y="959168"/>
                  </a:cubicBezTo>
                  <a:cubicBezTo>
                    <a:pt x="599313" y="954215"/>
                    <a:pt x="600361" y="951643"/>
                    <a:pt x="601789" y="954024"/>
                  </a:cubicBezTo>
                  <a:cubicBezTo>
                    <a:pt x="596932" y="952500"/>
                    <a:pt x="602171" y="921830"/>
                    <a:pt x="602171" y="921830"/>
                  </a:cubicBezTo>
                  <a:cubicBezTo>
                    <a:pt x="602171" y="921830"/>
                    <a:pt x="602171" y="918782"/>
                    <a:pt x="602171" y="913067"/>
                  </a:cubicBezTo>
                  <a:cubicBezTo>
                    <a:pt x="602171" y="907352"/>
                    <a:pt x="602456" y="898779"/>
                    <a:pt x="601694" y="888016"/>
                  </a:cubicBezTo>
                  <a:cubicBezTo>
                    <a:pt x="601123" y="877157"/>
                    <a:pt x="600551" y="864013"/>
                    <a:pt x="599789" y="848773"/>
                  </a:cubicBezTo>
                  <a:cubicBezTo>
                    <a:pt x="599313" y="833533"/>
                    <a:pt x="596932" y="816388"/>
                    <a:pt x="595313" y="797528"/>
                  </a:cubicBezTo>
                  <a:cubicBezTo>
                    <a:pt x="591598" y="759809"/>
                    <a:pt x="584645" y="715613"/>
                    <a:pt x="575215" y="667798"/>
                  </a:cubicBezTo>
                  <a:cubicBezTo>
                    <a:pt x="565023" y="620173"/>
                    <a:pt x="552736" y="568738"/>
                    <a:pt x="536162" y="517208"/>
                  </a:cubicBezTo>
                  <a:cubicBezTo>
                    <a:pt x="504349" y="413671"/>
                    <a:pt x="459296" y="308705"/>
                    <a:pt x="413671" y="221647"/>
                  </a:cubicBezTo>
                  <a:cubicBezTo>
                    <a:pt x="367855" y="134588"/>
                    <a:pt x="321469" y="65437"/>
                    <a:pt x="290798" y="29623"/>
                  </a:cubicBezTo>
                  <a:cubicBezTo>
                    <a:pt x="285369" y="25622"/>
                    <a:pt x="274606" y="11906"/>
                    <a:pt x="275844" y="19050"/>
                  </a:cubicBezTo>
                  <a:cubicBezTo>
                    <a:pt x="267652" y="8382"/>
                    <a:pt x="267652" y="953"/>
                    <a:pt x="264033" y="0"/>
                  </a:cubicBezTo>
                  <a:cubicBezTo>
                    <a:pt x="273272" y="16192"/>
                    <a:pt x="255842" y="-1143"/>
                    <a:pt x="263462" y="15335"/>
                  </a:cubicBezTo>
                  <a:lnTo>
                    <a:pt x="256508" y="6191"/>
                  </a:lnTo>
                  <a:cubicBezTo>
                    <a:pt x="253841" y="5239"/>
                    <a:pt x="266891" y="17907"/>
                    <a:pt x="262700" y="17336"/>
                  </a:cubicBezTo>
                  <a:lnTo>
                    <a:pt x="268129" y="17526"/>
                  </a:lnTo>
                  <a:cubicBezTo>
                    <a:pt x="272701" y="25622"/>
                    <a:pt x="274606" y="30385"/>
                    <a:pt x="275082" y="33909"/>
                  </a:cubicBezTo>
                  <a:cubicBezTo>
                    <a:pt x="281273" y="40196"/>
                    <a:pt x="289274" y="41624"/>
                    <a:pt x="297942" y="60579"/>
                  </a:cubicBezTo>
                  <a:lnTo>
                    <a:pt x="294704" y="55816"/>
                  </a:lnTo>
                  <a:cubicBezTo>
                    <a:pt x="303657" y="70104"/>
                    <a:pt x="297656" y="66104"/>
                    <a:pt x="298799" y="69437"/>
                  </a:cubicBezTo>
                  <a:lnTo>
                    <a:pt x="296894" y="66294"/>
                  </a:lnTo>
                  <a:lnTo>
                    <a:pt x="302323" y="79534"/>
                  </a:lnTo>
                  <a:cubicBezTo>
                    <a:pt x="298037" y="69628"/>
                    <a:pt x="285750" y="56388"/>
                    <a:pt x="290798" y="64199"/>
                  </a:cubicBezTo>
                  <a:cubicBezTo>
                    <a:pt x="300133" y="81915"/>
                    <a:pt x="288988" y="59246"/>
                    <a:pt x="297275" y="71723"/>
                  </a:cubicBezTo>
                  <a:cubicBezTo>
                    <a:pt x="302323" y="79534"/>
                    <a:pt x="298895" y="78581"/>
                    <a:pt x="297561" y="78867"/>
                  </a:cubicBezTo>
                  <a:lnTo>
                    <a:pt x="306229" y="93155"/>
                  </a:lnTo>
                  <a:cubicBezTo>
                    <a:pt x="304133" y="93726"/>
                    <a:pt x="300704" y="83630"/>
                    <a:pt x="302323" y="90488"/>
                  </a:cubicBezTo>
                  <a:lnTo>
                    <a:pt x="314896" y="107442"/>
                  </a:lnTo>
                  <a:cubicBezTo>
                    <a:pt x="312325" y="113443"/>
                    <a:pt x="328422" y="126016"/>
                    <a:pt x="328898" y="136874"/>
                  </a:cubicBezTo>
                  <a:cubicBezTo>
                    <a:pt x="320326" y="124397"/>
                    <a:pt x="328041" y="138875"/>
                    <a:pt x="325374" y="137636"/>
                  </a:cubicBezTo>
                  <a:lnTo>
                    <a:pt x="343376" y="169831"/>
                  </a:lnTo>
                  <a:cubicBezTo>
                    <a:pt x="344424" y="173260"/>
                    <a:pt x="337280" y="162020"/>
                    <a:pt x="340233" y="166878"/>
                  </a:cubicBezTo>
                  <a:cubicBezTo>
                    <a:pt x="342329" y="173641"/>
                    <a:pt x="346710" y="176403"/>
                    <a:pt x="348425" y="179642"/>
                  </a:cubicBezTo>
                  <a:cubicBezTo>
                    <a:pt x="348615" y="183166"/>
                    <a:pt x="361379" y="204026"/>
                    <a:pt x="357759" y="204692"/>
                  </a:cubicBezTo>
                  <a:cubicBezTo>
                    <a:pt x="366903" y="228124"/>
                    <a:pt x="366427" y="212122"/>
                    <a:pt x="375190" y="233839"/>
                  </a:cubicBezTo>
                  <a:cubicBezTo>
                    <a:pt x="374713" y="237554"/>
                    <a:pt x="366427" y="217551"/>
                    <a:pt x="369094" y="227743"/>
                  </a:cubicBezTo>
                  <a:cubicBezTo>
                    <a:pt x="372904" y="234791"/>
                    <a:pt x="376904" y="241840"/>
                    <a:pt x="380524" y="249079"/>
                  </a:cubicBezTo>
                  <a:cubicBezTo>
                    <a:pt x="378619" y="247555"/>
                    <a:pt x="375571" y="246317"/>
                    <a:pt x="371856" y="238030"/>
                  </a:cubicBezTo>
                  <a:cubicBezTo>
                    <a:pt x="398145" y="297942"/>
                    <a:pt x="402050" y="334613"/>
                    <a:pt x="427101" y="388334"/>
                  </a:cubicBezTo>
                  <a:cubicBezTo>
                    <a:pt x="427863" y="397002"/>
                    <a:pt x="423291" y="383381"/>
                    <a:pt x="419576" y="378524"/>
                  </a:cubicBezTo>
                  <a:cubicBezTo>
                    <a:pt x="438817" y="417100"/>
                    <a:pt x="436531" y="436721"/>
                    <a:pt x="449294" y="470726"/>
                  </a:cubicBezTo>
                  <a:lnTo>
                    <a:pt x="451485" y="470726"/>
                  </a:lnTo>
                  <a:cubicBezTo>
                    <a:pt x="462248" y="520637"/>
                    <a:pt x="483680" y="577787"/>
                    <a:pt x="494729" y="633984"/>
                  </a:cubicBezTo>
                  <a:lnTo>
                    <a:pt x="494729" y="627031"/>
                  </a:lnTo>
                  <a:cubicBezTo>
                    <a:pt x="498348" y="634175"/>
                    <a:pt x="501396" y="646557"/>
                    <a:pt x="504444" y="655511"/>
                  </a:cubicBezTo>
                  <a:cubicBezTo>
                    <a:pt x="503777" y="657130"/>
                    <a:pt x="498634" y="649891"/>
                    <a:pt x="503206" y="665798"/>
                  </a:cubicBezTo>
                  <a:cubicBezTo>
                    <a:pt x="503206" y="662273"/>
                    <a:pt x="502348" y="655320"/>
                    <a:pt x="503777" y="657130"/>
                  </a:cubicBezTo>
                  <a:cubicBezTo>
                    <a:pt x="504539" y="663226"/>
                    <a:pt x="505587" y="670179"/>
                    <a:pt x="506825" y="677799"/>
                  </a:cubicBezTo>
                  <a:cubicBezTo>
                    <a:pt x="507778" y="685419"/>
                    <a:pt x="509016" y="693706"/>
                    <a:pt x="510350" y="702564"/>
                  </a:cubicBezTo>
                  <a:cubicBezTo>
                    <a:pt x="511778" y="711327"/>
                    <a:pt x="513302" y="720661"/>
                    <a:pt x="514921" y="730472"/>
                  </a:cubicBezTo>
                  <a:cubicBezTo>
                    <a:pt x="516255" y="740188"/>
                    <a:pt x="517588" y="750380"/>
                    <a:pt x="519017" y="760762"/>
                  </a:cubicBezTo>
                  <a:cubicBezTo>
                    <a:pt x="520351" y="771144"/>
                    <a:pt x="522065" y="781717"/>
                    <a:pt x="523208" y="792480"/>
                  </a:cubicBezTo>
                  <a:cubicBezTo>
                    <a:pt x="524256" y="803243"/>
                    <a:pt x="525209" y="814102"/>
                    <a:pt x="526256" y="824865"/>
                  </a:cubicBezTo>
                  <a:cubicBezTo>
                    <a:pt x="528733" y="846392"/>
                    <a:pt x="528828" y="867823"/>
                    <a:pt x="529590" y="887825"/>
                  </a:cubicBezTo>
                  <a:cubicBezTo>
                    <a:pt x="532447" y="941642"/>
                    <a:pt x="531781" y="998125"/>
                    <a:pt x="524161" y="1053275"/>
                  </a:cubicBezTo>
                  <a:lnTo>
                    <a:pt x="521780" y="1074039"/>
                  </a:lnTo>
                  <a:lnTo>
                    <a:pt x="518160" y="1094518"/>
                  </a:lnTo>
                  <a:cubicBezTo>
                    <a:pt x="515588" y="1108139"/>
                    <a:pt x="513779" y="1121759"/>
                    <a:pt x="510826" y="1135094"/>
                  </a:cubicBezTo>
                  <a:cubicBezTo>
                    <a:pt x="504349" y="1161574"/>
                    <a:pt x="499205" y="1188053"/>
                    <a:pt x="491109" y="1213009"/>
                  </a:cubicBezTo>
                  <a:cubicBezTo>
                    <a:pt x="495586" y="1197674"/>
                    <a:pt x="498538" y="1205579"/>
                    <a:pt x="493871" y="1216819"/>
                  </a:cubicBezTo>
                  <a:cubicBezTo>
                    <a:pt x="484918" y="1231392"/>
                    <a:pt x="481489" y="1245203"/>
                    <a:pt x="476631" y="1258729"/>
                  </a:cubicBezTo>
                  <a:cubicBezTo>
                    <a:pt x="472154" y="1272350"/>
                    <a:pt x="468059" y="1286447"/>
                    <a:pt x="459200" y="1300925"/>
                  </a:cubicBezTo>
                  <a:cubicBezTo>
                    <a:pt x="437197" y="1356836"/>
                    <a:pt x="403098" y="1404842"/>
                    <a:pt x="382334" y="1460373"/>
                  </a:cubicBezTo>
                  <a:lnTo>
                    <a:pt x="379667" y="1460373"/>
                  </a:lnTo>
                  <a:cubicBezTo>
                    <a:pt x="374618" y="1467612"/>
                    <a:pt x="375095" y="1470565"/>
                    <a:pt x="371094" y="1478947"/>
                  </a:cubicBezTo>
                  <a:lnTo>
                    <a:pt x="370618" y="1478471"/>
                  </a:lnTo>
                  <a:cubicBezTo>
                    <a:pt x="359855" y="1497616"/>
                    <a:pt x="349948" y="1522285"/>
                    <a:pt x="343186" y="1532954"/>
                  </a:cubicBezTo>
                  <a:lnTo>
                    <a:pt x="345281" y="1534954"/>
                  </a:lnTo>
                  <a:cubicBezTo>
                    <a:pt x="339566" y="1546670"/>
                    <a:pt x="340328" y="1540002"/>
                    <a:pt x="335661" y="1552575"/>
                  </a:cubicBezTo>
                  <a:lnTo>
                    <a:pt x="334613" y="1551623"/>
                  </a:lnTo>
                  <a:lnTo>
                    <a:pt x="329851" y="1566672"/>
                  </a:lnTo>
                  <a:cubicBezTo>
                    <a:pt x="326231" y="1563148"/>
                    <a:pt x="312801" y="1599248"/>
                    <a:pt x="306134" y="1607534"/>
                  </a:cubicBezTo>
                  <a:cubicBezTo>
                    <a:pt x="299275" y="1622965"/>
                    <a:pt x="286512" y="1652397"/>
                    <a:pt x="274034" y="1674685"/>
                  </a:cubicBezTo>
                  <a:cubicBezTo>
                    <a:pt x="269653" y="1677829"/>
                    <a:pt x="255460" y="1705737"/>
                    <a:pt x="245269" y="1722977"/>
                  </a:cubicBezTo>
                  <a:cubicBezTo>
                    <a:pt x="228124" y="1757934"/>
                    <a:pt x="203549" y="1807750"/>
                    <a:pt x="180213" y="1851470"/>
                  </a:cubicBezTo>
                  <a:lnTo>
                    <a:pt x="183451" y="1852136"/>
                  </a:lnTo>
                  <a:lnTo>
                    <a:pt x="177737" y="1863757"/>
                  </a:lnTo>
                  <a:cubicBezTo>
                    <a:pt x="177260" y="1863281"/>
                    <a:pt x="176117" y="1864709"/>
                    <a:pt x="176689" y="1862804"/>
                  </a:cubicBezTo>
                  <a:cubicBezTo>
                    <a:pt x="168973" y="1870139"/>
                    <a:pt x="164116" y="1889855"/>
                    <a:pt x="157448" y="1898142"/>
                  </a:cubicBezTo>
                  <a:cubicBezTo>
                    <a:pt x="162973" y="1893570"/>
                    <a:pt x="161925" y="1890236"/>
                    <a:pt x="165354" y="1883759"/>
                  </a:cubicBezTo>
                  <a:cubicBezTo>
                    <a:pt x="171545" y="1874996"/>
                    <a:pt x="169545" y="1885379"/>
                    <a:pt x="161734" y="1897475"/>
                  </a:cubicBezTo>
                  <a:lnTo>
                    <a:pt x="161258" y="1896904"/>
                  </a:lnTo>
                  <a:lnTo>
                    <a:pt x="158305" y="1906334"/>
                  </a:lnTo>
                  <a:cubicBezTo>
                    <a:pt x="155638" y="1906238"/>
                    <a:pt x="150590" y="1913573"/>
                    <a:pt x="147923" y="1913477"/>
                  </a:cubicBezTo>
                  <a:cubicBezTo>
                    <a:pt x="145447" y="1918621"/>
                    <a:pt x="143066" y="1923479"/>
                    <a:pt x="140779" y="1928241"/>
                  </a:cubicBezTo>
                  <a:lnTo>
                    <a:pt x="139160" y="1931765"/>
                  </a:lnTo>
                  <a:lnTo>
                    <a:pt x="138303" y="1933480"/>
                  </a:lnTo>
                  <a:lnTo>
                    <a:pt x="137922" y="1934337"/>
                  </a:lnTo>
                  <a:lnTo>
                    <a:pt x="137922" y="1934337"/>
                  </a:lnTo>
                  <a:cubicBezTo>
                    <a:pt x="137922" y="1934337"/>
                    <a:pt x="137922" y="1935194"/>
                    <a:pt x="137922" y="1935194"/>
                  </a:cubicBezTo>
                  <a:cubicBezTo>
                    <a:pt x="137922" y="1936337"/>
                    <a:pt x="137731" y="1937861"/>
                    <a:pt x="137446" y="1939671"/>
                  </a:cubicBezTo>
                  <a:cubicBezTo>
                    <a:pt x="136588" y="1939766"/>
                    <a:pt x="135446" y="1939671"/>
                    <a:pt x="134112" y="1939290"/>
                  </a:cubicBezTo>
                  <a:lnTo>
                    <a:pt x="133064" y="1939004"/>
                  </a:lnTo>
                  <a:lnTo>
                    <a:pt x="132493" y="1938814"/>
                  </a:lnTo>
                  <a:lnTo>
                    <a:pt x="130492" y="1937957"/>
                  </a:lnTo>
                  <a:cubicBezTo>
                    <a:pt x="125730" y="1935766"/>
                    <a:pt x="120872" y="1933480"/>
                    <a:pt x="115729" y="1931194"/>
                  </a:cubicBezTo>
                  <a:cubicBezTo>
                    <a:pt x="124206" y="1931956"/>
                    <a:pt x="62293" y="1908143"/>
                    <a:pt x="76867" y="1909477"/>
                  </a:cubicBezTo>
                  <a:cubicBezTo>
                    <a:pt x="53626" y="1900142"/>
                    <a:pt x="56293" y="1902333"/>
                    <a:pt x="61627" y="1905953"/>
                  </a:cubicBezTo>
                  <a:cubicBezTo>
                    <a:pt x="67056" y="1909667"/>
                    <a:pt x="74867" y="1914620"/>
                    <a:pt x="65627" y="1912239"/>
                  </a:cubicBezTo>
                  <a:cubicBezTo>
                    <a:pt x="53626" y="1906810"/>
                    <a:pt x="42100" y="1903095"/>
                    <a:pt x="38767" y="1899666"/>
                  </a:cubicBezTo>
                  <a:cubicBezTo>
                    <a:pt x="43720" y="1900619"/>
                    <a:pt x="26670" y="1891094"/>
                    <a:pt x="36385" y="1894999"/>
                  </a:cubicBezTo>
                  <a:lnTo>
                    <a:pt x="6858" y="1882235"/>
                  </a:lnTo>
                  <a:cubicBezTo>
                    <a:pt x="3620" y="1880426"/>
                    <a:pt x="9430" y="1882235"/>
                    <a:pt x="12478" y="1883283"/>
                  </a:cubicBezTo>
                  <a:cubicBezTo>
                    <a:pt x="8192" y="1881569"/>
                    <a:pt x="4000" y="1879854"/>
                    <a:pt x="0" y="1878235"/>
                  </a:cubicBezTo>
                  <a:cubicBezTo>
                    <a:pt x="4286" y="1909382"/>
                    <a:pt x="6287" y="1935004"/>
                    <a:pt x="8668" y="1961674"/>
                  </a:cubicBezTo>
                  <a:cubicBezTo>
                    <a:pt x="9811" y="1974914"/>
                    <a:pt x="11049" y="1988249"/>
                    <a:pt x="12478" y="2001869"/>
                  </a:cubicBezTo>
                  <a:lnTo>
                    <a:pt x="13430" y="2010156"/>
                  </a:lnTo>
                  <a:lnTo>
                    <a:pt x="14192" y="2015490"/>
                  </a:lnTo>
                  <a:cubicBezTo>
                    <a:pt x="14668" y="2019110"/>
                    <a:pt x="15335" y="2022729"/>
                    <a:pt x="16097" y="2026349"/>
                  </a:cubicBezTo>
                  <a:cubicBezTo>
                    <a:pt x="18097" y="2028539"/>
                    <a:pt x="15145" y="2013585"/>
                    <a:pt x="17145" y="2015776"/>
                  </a:cubicBezTo>
                  <a:cubicBezTo>
                    <a:pt x="24193" y="2047589"/>
                    <a:pt x="17335" y="2044541"/>
                    <a:pt x="23146" y="2074355"/>
                  </a:cubicBezTo>
                  <a:lnTo>
                    <a:pt x="20098" y="2068449"/>
                  </a:lnTo>
                  <a:cubicBezTo>
                    <a:pt x="22765" y="2077974"/>
                    <a:pt x="25337" y="2081975"/>
                    <a:pt x="25241" y="2098167"/>
                  </a:cubicBezTo>
                  <a:cubicBezTo>
                    <a:pt x="22765" y="2101310"/>
                    <a:pt x="21431" y="2084927"/>
                    <a:pt x="19336" y="2077307"/>
                  </a:cubicBezTo>
                  <a:cubicBezTo>
                    <a:pt x="20479" y="2088261"/>
                    <a:pt x="24289" y="2115884"/>
                    <a:pt x="25813" y="2107216"/>
                  </a:cubicBezTo>
                  <a:cubicBezTo>
                    <a:pt x="28194" y="2120265"/>
                    <a:pt x="26289" y="2125313"/>
                    <a:pt x="26289" y="2132457"/>
                  </a:cubicBezTo>
                  <a:cubicBezTo>
                    <a:pt x="26956" y="2132648"/>
                    <a:pt x="26765" y="2119979"/>
                    <a:pt x="28861" y="2127504"/>
                  </a:cubicBezTo>
                  <a:cubicBezTo>
                    <a:pt x="28956" y="2131981"/>
                    <a:pt x="29242" y="2137124"/>
                    <a:pt x="29623" y="2142554"/>
                  </a:cubicBezTo>
                  <a:cubicBezTo>
                    <a:pt x="30004" y="2146840"/>
                    <a:pt x="30480" y="2151317"/>
                    <a:pt x="30861" y="2155889"/>
                  </a:cubicBezTo>
                  <a:cubicBezTo>
                    <a:pt x="31433" y="2161318"/>
                    <a:pt x="32004" y="2166938"/>
                    <a:pt x="32575" y="2172557"/>
                  </a:cubicBezTo>
                  <a:cubicBezTo>
                    <a:pt x="35052" y="2195227"/>
                    <a:pt x="37529" y="2218754"/>
                    <a:pt x="39814" y="2239613"/>
                  </a:cubicBezTo>
                  <a:cubicBezTo>
                    <a:pt x="39148" y="2240185"/>
                    <a:pt x="38671" y="2244566"/>
                    <a:pt x="37909" y="2241328"/>
                  </a:cubicBezTo>
                  <a:cubicBezTo>
                    <a:pt x="39243" y="2246852"/>
                    <a:pt x="40100" y="2251424"/>
                    <a:pt x="40576" y="2255330"/>
                  </a:cubicBezTo>
                  <a:cubicBezTo>
                    <a:pt x="57531" y="2246281"/>
                    <a:pt x="59531" y="2249710"/>
                    <a:pt x="95155" y="2230946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833D8C-AC27-B63E-66DB-EC28C68E1166}"/>
                </a:ext>
              </a:extLst>
            </p:cNvPr>
            <p:cNvSpPr/>
            <p:nvPr/>
          </p:nvSpPr>
          <p:spPr>
            <a:xfrm>
              <a:off x="7290625" y="3264788"/>
              <a:ext cx="2952" cy="13525"/>
            </a:xfrm>
            <a:custGeom>
              <a:avLst/>
              <a:gdLst>
                <a:gd name="connsiteX0" fmla="*/ 2953 w 2952"/>
                <a:gd name="connsiteY0" fmla="*/ 0 h 13525"/>
                <a:gd name="connsiteX1" fmla="*/ 0 w 2952"/>
                <a:gd name="connsiteY1" fmla="*/ 8573 h 13525"/>
                <a:gd name="connsiteX2" fmla="*/ 571 w 2952"/>
                <a:gd name="connsiteY2" fmla="*/ 13525 h 13525"/>
                <a:gd name="connsiteX3" fmla="*/ 2953 w 2952"/>
                <a:gd name="connsiteY3" fmla="*/ 0 h 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2" h="13525">
                  <a:moveTo>
                    <a:pt x="2953" y="0"/>
                  </a:moveTo>
                  <a:lnTo>
                    <a:pt x="0" y="8573"/>
                  </a:lnTo>
                  <a:cubicBezTo>
                    <a:pt x="571" y="8763"/>
                    <a:pt x="1143" y="9335"/>
                    <a:pt x="571" y="13525"/>
                  </a:cubicBezTo>
                  <a:lnTo>
                    <a:pt x="2953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7CA3BACC-3564-C0EE-FE2A-C807425E3DF9}"/>
                </a:ext>
              </a:extLst>
            </p:cNvPr>
            <p:cNvSpPr/>
            <p:nvPr/>
          </p:nvSpPr>
          <p:spPr>
            <a:xfrm>
              <a:off x="7124795" y="3655885"/>
              <a:ext cx="981" cy="3143"/>
            </a:xfrm>
            <a:custGeom>
              <a:avLst/>
              <a:gdLst>
                <a:gd name="connsiteX0" fmla="*/ 953 w 981"/>
                <a:gd name="connsiteY0" fmla="*/ 0 h 3143"/>
                <a:gd name="connsiteX1" fmla="*/ 0 w 981"/>
                <a:gd name="connsiteY1" fmla="*/ 3143 h 3143"/>
                <a:gd name="connsiteX2" fmla="*/ 953 w 981"/>
                <a:gd name="connsiteY2" fmla="*/ 0 h 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1" h="3143">
                  <a:moveTo>
                    <a:pt x="953" y="0"/>
                  </a:moveTo>
                  <a:cubicBezTo>
                    <a:pt x="572" y="1048"/>
                    <a:pt x="191" y="2191"/>
                    <a:pt x="0" y="3143"/>
                  </a:cubicBezTo>
                  <a:cubicBezTo>
                    <a:pt x="953" y="1238"/>
                    <a:pt x="1048" y="381"/>
                    <a:pt x="953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9527212-9B1B-6D48-D110-F8BF95342698}"/>
                </a:ext>
              </a:extLst>
            </p:cNvPr>
            <p:cNvSpPr/>
            <p:nvPr/>
          </p:nvSpPr>
          <p:spPr>
            <a:xfrm>
              <a:off x="7073931" y="3744124"/>
              <a:ext cx="4548" cy="4849"/>
            </a:xfrm>
            <a:custGeom>
              <a:avLst/>
              <a:gdLst>
                <a:gd name="connsiteX0" fmla="*/ 3238 w 4548"/>
                <a:gd name="connsiteY0" fmla="*/ 3201 h 4849"/>
                <a:gd name="connsiteX1" fmla="*/ 0 w 4548"/>
                <a:gd name="connsiteY1" fmla="*/ 4534 h 4849"/>
                <a:gd name="connsiteX2" fmla="*/ 3238 w 4548"/>
                <a:gd name="connsiteY2" fmla="*/ 3201 h 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8" h="4849">
                  <a:moveTo>
                    <a:pt x="3238" y="3201"/>
                  </a:moveTo>
                  <a:cubicBezTo>
                    <a:pt x="6667" y="-3371"/>
                    <a:pt x="2572" y="1772"/>
                    <a:pt x="0" y="4534"/>
                  </a:cubicBezTo>
                  <a:cubicBezTo>
                    <a:pt x="381" y="5011"/>
                    <a:pt x="1048" y="5201"/>
                    <a:pt x="3238" y="3201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C0B8EE5-6624-43B1-8878-EF7D6CA64C06}"/>
                </a:ext>
              </a:extLst>
            </p:cNvPr>
            <p:cNvSpPr/>
            <p:nvPr/>
          </p:nvSpPr>
          <p:spPr>
            <a:xfrm>
              <a:off x="7333107" y="3026016"/>
              <a:ext cx="952" cy="2480"/>
            </a:xfrm>
            <a:custGeom>
              <a:avLst/>
              <a:gdLst>
                <a:gd name="connsiteX0" fmla="*/ 0 w 952"/>
                <a:gd name="connsiteY0" fmla="*/ 75 h 2480"/>
                <a:gd name="connsiteX1" fmla="*/ 953 w 952"/>
                <a:gd name="connsiteY1" fmla="*/ 2456 h 2480"/>
                <a:gd name="connsiteX2" fmla="*/ 0 w 952"/>
                <a:gd name="connsiteY2" fmla="*/ 75 h 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2480">
                  <a:moveTo>
                    <a:pt x="0" y="75"/>
                  </a:moveTo>
                  <a:cubicBezTo>
                    <a:pt x="0" y="1694"/>
                    <a:pt x="381" y="2647"/>
                    <a:pt x="953" y="2456"/>
                  </a:cubicBezTo>
                  <a:cubicBezTo>
                    <a:pt x="667" y="266"/>
                    <a:pt x="381" y="-211"/>
                    <a:pt x="0" y="7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43AAF11-A512-BC2D-BA0B-DE63A76F431A}"/>
                </a:ext>
              </a:extLst>
            </p:cNvPr>
            <p:cNvSpPr/>
            <p:nvPr/>
          </p:nvSpPr>
          <p:spPr>
            <a:xfrm>
              <a:off x="7210329" y="2377629"/>
              <a:ext cx="857" cy="2571"/>
            </a:xfrm>
            <a:custGeom>
              <a:avLst/>
              <a:gdLst>
                <a:gd name="connsiteX0" fmla="*/ 0 w 857"/>
                <a:gd name="connsiteY0" fmla="*/ 0 h 2571"/>
                <a:gd name="connsiteX1" fmla="*/ 857 w 857"/>
                <a:gd name="connsiteY1" fmla="*/ 2572 h 2571"/>
                <a:gd name="connsiteX2" fmla="*/ 0 w 857"/>
                <a:gd name="connsiteY2" fmla="*/ 0 h 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" h="2571">
                  <a:moveTo>
                    <a:pt x="0" y="0"/>
                  </a:moveTo>
                  <a:cubicBezTo>
                    <a:pt x="286" y="857"/>
                    <a:pt x="571" y="1524"/>
                    <a:pt x="857" y="2572"/>
                  </a:cubicBezTo>
                  <a:cubicBezTo>
                    <a:pt x="857" y="2000"/>
                    <a:pt x="476" y="1143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5E07C-D538-2CFF-32CD-9A3AAA25D047}"/>
                </a:ext>
              </a:extLst>
            </p:cNvPr>
            <p:cNvSpPr/>
            <p:nvPr/>
          </p:nvSpPr>
          <p:spPr>
            <a:xfrm>
              <a:off x="7223664" y="2412491"/>
              <a:ext cx="3619" cy="6667"/>
            </a:xfrm>
            <a:custGeom>
              <a:avLst/>
              <a:gdLst>
                <a:gd name="connsiteX0" fmla="*/ 0 w 3619"/>
                <a:gd name="connsiteY0" fmla="*/ 0 h 6667"/>
                <a:gd name="connsiteX1" fmla="*/ 3620 w 3619"/>
                <a:gd name="connsiteY1" fmla="*/ 6668 h 6667"/>
                <a:gd name="connsiteX2" fmla="*/ 0 w 3619"/>
                <a:gd name="connsiteY2" fmla="*/ 0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19" h="6667">
                  <a:moveTo>
                    <a:pt x="0" y="0"/>
                  </a:moveTo>
                  <a:cubicBezTo>
                    <a:pt x="762" y="1619"/>
                    <a:pt x="1905" y="3715"/>
                    <a:pt x="3620" y="6668"/>
                  </a:cubicBezTo>
                  <a:cubicBezTo>
                    <a:pt x="2381" y="3620"/>
                    <a:pt x="1143" y="1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23D7E5E-2C59-4D36-91CB-AE1D254459D1}"/>
                </a:ext>
              </a:extLst>
            </p:cNvPr>
            <p:cNvSpPr/>
            <p:nvPr/>
          </p:nvSpPr>
          <p:spPr>
            <a:xfrm>
              <a:off x="7306612" y="3185921"/>
              <a:ext cx="818" cy="7048"/>
            </a:xfrm>
            <a:custGeom>
              <a:avLst/>
              <a:gdLst>
                <a:gd name="connsiteX0" fmla="*/ 777 w 818"/>
                <a:gd name="connsiteY0" fmla="*/ 0 h 7048"/>
                <a:gd name="connsiteX1" fmla="*/ 15 w 818"/>
                <a:gd name="connsiteY1" fmla="*/ 7049 h 7048"/>
                <a:gd name="connsiteX2" fmla="*/ 777 w 818"/>
                <a:gd name="connsiteY2" fmla="*/ 0 h 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8" h="7048">
                  <a:moveTo>
                    <a:pt x="777" y="0"/>
                  </a:moveTo>
                  <a:cubicBezTo>
                    <a:pt x="300" y="2477"/>
                    <a:pt x="-81" y="4858"/>
                    <a:pt x="15" y="7049"/>
                  </a:cubicBezTo>
                  <a:cubicBezTo>
                    <a:pt x="872" y="3334"/>
                    <a:pt x="872" y="1333"/>
                    <a:pt x="777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ED68728-5EE6-DBDF-B991-DB778D367A6E}"/>
                </a:ext>
              </a:extLst>
            </p:cNvPr>
            <p:cNvSpPr/>
            <p:nvPr/>
          </p:nvSpPr>
          <p:spPr>
            <a:xfrm>
              <a:off x="7231094" y="2425826"/>
              <a:ext cx="4286" cy="8572"/>
            </a:xfrm>
            <a:custGeom>
              <a:avLst/>
              <a:gdLst>
                <a:gd name="connsiteX0" fmla="*/ 0 w 4286"/>
                <a:gd name="connsiteY0" fmla="*/ 0 h 8572"/>
                <a:gd name="connsiteX1" fmla="*/ 3715 w 4286"/>
                <a:gd name="connsiteY1" fmla="*/ 8573 h 8572"/>
                <a:gd name="connsiteX2" fmla="*/ 4286 w 4286"/>
                <a:gd name="connsiteY2" fmla="*/ 8573 h 8572"/>
                <a:gd name="connsiteX3" fmla="*/ 0 w 4286"/>
                <a:gd name="connsiteY3" fmla="*/ 95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6" h="8572">
                  <a:moveTo>
                    <a:pt x="0" y="0"/>
                  </a:moveTo>
                  <a:lnTo>
                    <a:pt x="3715" y="8573"/>
                  </a:lnTo>
                  <a:cubicBezTo>
                    <a:pt x="3715" y="8573"/>
                    <a:pt x="4096" y="8573"/>
                    <a:pt x="4286" y="8573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E0A9F2D-E375-082B-8D22-6F19D06DF54E}"/>
                </a:ext>
              </a:extLst>
            </p:cNvPr>
            <p:cNvSpPr/>
            <p:nvPr/>
          </p:nvSpPr>
          <p:spPr>
            <a:xfrm>
              <a:off x="7205091" y="2367057"/>
              <a:ext cx="5238" cy="10572"/>
            </a:xfrm>
            <a:custGeom>
              <a:avLst/>
              <a:gdLst>
                <a:gd name="connsiteX0" fmla="*/ 0 w 5238"/>
                <a:gd name="connsiteY0" fmla="*/ 0 h 10572"/>
                <a:gd name="connsiteX1" fmla="*/ 5239 w 5238"/>
                <a:gd name="connsiteY1" fmla="*/ 10573 h 10572"/>
                <a:gd name="connsiteX2" fmla="*/ 0 w 5238"/>
                <a:gd name="connsiteY2" fmla="*/ 0 h 1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" h="10572">
                  <a:moveTo>
                    <a:pt x="0" y="0"/>
                  </a:moveTo>
                  <a:cubicBezTo>
                    <a:pt x="1619" y="3239"/>
                    <a:pt x="4000" y="7620"/>
                    <a:pt x="5239" y="10573"/>
                  </a:cubicBezTo>
                  <a:cubicBezTo>
                    <a:pt x="3715" y="6096"/>
                    <a:pt x="2000" y="2858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CB6955A-3C83-8F86-C63D-B778F6F9DF03}"/>
                </a:ext>
              </a:extLst>
            </p:cNvPr>
            <p:cNvSpPr/>
            <p:nvPr/>
          </p:nvSpPr>
          <p:spPr>
            <a:xfrm>
              <a:off x="7329963" y="2781299"/>
              <a:ext cx="1276" cy="4748"/>
            </a:xfrm>
            <a:custGeom>
              <a:avLst/>
              <a:gdLst>
                <a:gd name="connsiteX0" fmla="*/ 0 w 1276"/>
                <a:gd name="connsiteY0" fmla="*/ 0 h 4748"/>
                <a:gd name="connsiteX1" fmla="*/ 191 w 1276"/>
                <a:gd name="connsiteY1" fmla="*/ 952 h 4748"/>
                <a:gd name="connsiteX2" fmla="*/ 0 w 1276"/>
                <a:gd name="connsiteY2" fmla="*/ 0 h 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6" h="4748">
                  <a:moveTo>
                    <a:pt x="0" y="0"/>
                  </a:moveTo>
                  <a:cubicBezTo>
                    <a:pt x="0" y="0"/>
                    <a:pt x="95" y="667"/>
                    <a:pt x="191" y="952"/>
                  </a:cubicBezTo>
                  <a:cubicBezTo>
                    <a:pt x="2096" y="8096"/>
                    <a:pt x="1143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E0A96F1-B349-7D8E-8B04-0F09519CDCAD}"/>
                </a:ext>
              </a:extLst>
            </p:cNvPr>
            <p:cNvSpPr/>
            <p:nvPr/>
          </p:nvSpPr>
          <p:spPr>
            <a:xfrm>
              <a:off x="7252430" y="2460973"/>
              <a:ext cx="2190" cy="3429"/>
            </a:xfrm>
            <a:custGeom>
              <a:avLst/>
              <a:gdLst>
                <a:gd name="connsiteX0" fmla="*/ 0 w 2190"/>
                <a:gd name="connsiteY0" fmla="*/ 0 h 3429"/>
                <a:gd name="connsiteX1" fmla="*/ 381 w 2190"/>
                <a:gd name="connsiteY1" fmla="*/ 1238 h 3429"/>
                <a:gd name="connsiteX2" fmla="*/ 2191 w 2190"/>
                <a:gd name="connsiteY2" fmla="*/ 3429 h 3429"/>
                <a:gd name="connsiteX3" fmla="*/ 0 w 2190"/>
                <a:gd name="connsiteY3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" h="3429">
                  <a:moveTo>
                    <a:pt x="0" y="0"/>
                  </a:moveTo>
                  <a:cubicBezTo>
                    <a:pt x="0" y="0"/>
                    <a:pt x="286" y="762"/>
                    <a:pt x="381" y="1238"/>
                  </a:cubicBezTo>
                  <a:lnTo>
                    <a:pt x="2191" y="3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5928979-7658-9F7F-1C90-8557265A5B79}"/>
                </a:ext>
              </a:extLst>
            </p:cNvPr>
            <p:cNvSpPr/>
            <p:nvPr/>
          </p:nvSpPr>
          <p:spPr>
            <a:xfrm>
              <a:off x="7185850" y="2330576"/>
              <a:ext cx="2762" cy="4762"/>
            </a:xfrm>
            <a:custGeom>
              <a:avLst/>
              <a:gdLst>
                <a:gd name="connsiteX0" fmla="*/ 0 w 2762"/>
                <a:gd name="connsiteY0" fmla="*/ 952 h 4762"/>
                <a:gd name="connsiteX1" fmla="*/ 2762 w 2762"/>
                <a:gd name="connsiteY1" fmla="*/ 4763 h 4762"/>
                <a:gd name="connsiteX2" fmla="*/ 381 w 2762"/>
                <a:gd name="connsiteY2" fmla="*/ 0 h 4762"/>
                <a:gd name="connsiteX3" fmla="*/ 0 w 2762"/>
                <a:gd name="connsiteY3" fmla="*/ 95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2" h="4762">
                  <a:moveTo>
                    <a:pt x="0" y="952"/>
                  </a:moveTo>
                  <a:cubicBezTo>
                    <a:pt x="953" y="2476"/>
                    <a:pt x="1905" y="3810"/>
                    <a:pt x="2762" y="4763"/>
                  </a:cubicBezTo>
                  <a:cubicBezTo>
                    <a:pt x="2096" y="3429"/>
                    <a:pt x="1333" y="1905"/>
                    <a:pt x="381" y="0"/>
                  </a:cubicBezTo>
                  <a:cubicBezTo>
                    <a:pt x="381" y="667"/>
                    <a:pt x="191" y="857"/>
                    <a:pt x="0" y="95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2536094-7E0A-88E4-C72F-456441C1EC9D}"/>
                </a:ext>
              </a:extLst>
            </p:cNvPr>
            <p:cNvSpPr/>
            <p:nvPr/>
          </p:nvSpPr>
          <p:spPr>
            <a:xfrm>
              <a:off x="7307484" y="2639472"/>
              <a:ext cx="3048" cy="3806"/>
            </a:xfrm>
            <a:custGeom>
              <a:avLst/>
              <a:gdLst>
                <a:gd name="connsiteX0" fmla="*/ 3048 w 3048"/>
                <a:gd name="connsiteY0" fmla="*/ 3143 h 3806"/>
                <a:gd name="connsiteX1" fmla="*/ 0 w 3048"/>
                <a:gd name="connsiteY1" fmla="*/ 0 h 3806"/>
                <a:gd name="connsiteX2" fmla="*/ 3048 w 3048"/>
                <a:gd name="connsiteY2" fmla="*/ 3143 h 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" h="3806">
                  <a:moveTo>
                    <a:pt x="3048" y="3143"/>
                  </a:moveTo>
                  <a:cubicBezTo>
                    <a:pt x="1429" y="857"/>
                    <a:pt x="571" y="0"/>
                    <a:pt x="0" y="0"/>
                  </a:cubicBezTo>
                  <a:cubicBezTo>
                    <a:pt x="762" y="3048"/>
                    <a:pt x="1619" y="4858"/>
                    <a:pt x="3048" y="3143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grpSp>
        <p:nvGrpSpPr>
          <p:cNvPr id="103" name="Graphic 28">
            <a:extLst>
              <a:ext uri="{FF2B5EF4-FFF2-40B4-BE49-F238E27FC236}">
                <a16:creationId xmlns:a16="http://schemas.microsoft.com/office/drawing/2014/main" id="{13C16A8E-8C1C-E4BB-2B1C-F041E6866F19}"/>
              </a:ext>
            </a:extLst>
          </p:cNvPr>
          <p:cNvGrpSpPr/>
          <p:nvPr/>
        </p:nvGrpSpPr>
        <p:grpSpPr>
          <a:xfrm rot="5400000" flipH="1" flipV="1">
            <a:off x="4760338" y="5121631"/>
            <a:ext cx="400110" cy="863695"/>
            <a:chOff x="6605016" y="1975103"/>
            <a:chExt cx="744135" cy="2255329"/>
          </a:xfrm>
          <a:solidFill>
            <a:srgbClr val="3F3F3F"/>
          </a:solidFill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54C2520-3441-3C2B-8E79-886F5F0C3ACD}"/>
                </a:ext>
              </a:extLst>
            </p:cNvPr>
            <p:cNvSpPr/>
            <p:nvPr/>
          </p:nvSpPr>
          <p:spPr>
            <a:xfrm>
              <a:off x="7245191" y="2544984"/>
              <a:ext cx="1524" cy="565"/>
            </a:xfrm>
            <a:custGeom>
              <a:avLst/>
              <a:gdLst>
                <a:gd name="connsiteX0" fmla="*/ 1524 w 1524"/>
                <a:gd name="connsiteY0" fmla="*/ 476 h 565"/>
                <a:gd name="connsiteX1" fmla="*/ 0 w 1524"/>
                <a:gd name="connsiteY1" fmla="*/ 0 h 565"/>
                <a:gd name="connsiteX2" fmla="*/ 1524 w 1524"/>
                <a:gd name="connsiteY2" fmla="*/ 476 h 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" h="565">
                  <a:moveTo>
                    <a:pt x="1524" y="476"/>
                  </a:moveTo>
                  <a:cubicBezTo>
                    <a:pt x="1524" y="476"/>
                    <a:pt x="572" y="0"/>
                    <a:pt x="0" y="0"/>
                  </a:cubicBezTo>
                  <a:cubicBezTo>
                    <a:pt x="762" y="572"/>
                    <a:pt x="1238" y="667"/>
                    <a:pt x="1524" y="476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1DB8CF8-F2A2-24D4-CE65-32383DC12D6B}"/>
                </a:ext>
              </a:extLst>
            </p:cNvPr>
            <p:cNvSpPr/>
            <p:nvPr/>
          </p:nvSpPr>
          <p:spPr>
            <a:xfrm>
              <a:off x="7297674" y="2933699"/>
              <a:ext cx="381" cy="4667"/>
            </a:xfrm>
            <a:custGeom>
              <a:avLst/>
              <a:gdLst>
                <a:gd name="connsiteX0" fmla="*/ 381 w 381"/>
                <a:gd name="connsiteY0" fmla="*/ 4667 h 4667"/>
                <a:gd name="connsiteX1" fmla="*/ 0 w 381"/>
                <a:gd name="connsiteY1" fmla="*/ 0 h 4667"/>
                <a:gd name="connsiteX2" fmla="*/ 381 w 381"/>
                <a:gd name="connsiteY2" fmla="*/ 4667 h 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" h="4667">
                  <a:moveTo>
                    <a:pt x="381" y="4667"/>
                  </a:moveTo>
                  <a:lnTo>
                    <a:pt x="0" y="0"/>
                  </a:lnTo>
                  <a:cubicBezTo>
                    <a:pt x="0" y="3048"/>
                    <a:pt x="95" y="4191"/>
                    <a:pt x="381" y="466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18C963D-5F38-136E-6706-AEDBA426D7FB}"/>
                </a:ext>
              </a:extLst>
            </p:cNvPr>
            <p:cNvSpPr/>
            <p:nvPr/>
          </p:nvSpPr>
          <p:spPr>
            <a:xfrm>
              <a:off x="7136701" y="2314288"/>
              <a:ext cx="9048" cy="14287"/>
            </a:xfrm>
            <a:custGeom>
              <a:avLst/>
              <a:gdLst>
                <a:gd name="connsiteX0" fmla="*/ 8477 w 9048"/>
                <a:gd name="connsiteY0" fmla="*/ 14002 h 14287"/>
                <a:gd name="connsiteX1" fmla="*/ 9049 w 9048"/>
                <a:gd name="connsiteY1" fmla="*/ 14288 h 14287"/>
                <a:gd name="connsiteX2" fmla="*/ 0 w 9048"/>
                <a:gd name="connsiteY2" fmla="*/ 0 h 14287"/>
                <a:gd name="connsiteX3" fmla="*/ 8477 w 9048"/>
                <a:gd name="connsiteY3" fmla="*/ 14002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" h="14287">
                  <a:moveTo>
                    <a:pt x="8477" y="14002"/>
                  </a:moveTo>
                  <a:cubicBezTo>
                    <a:pt x="8477" y="14002"/>
                    <a:pt x="8858" y="14192"/>
                    <a:pt x="9049" y="14288"/>
                  </a:cubicBezTo>
                  <a:cubicBezTo>
                    <a:pt x="7049" y="11144"/>
                    <a:pt x="4382" y="6858"/>
                    <a:pt x="0" y="0"/>
                  </a:cubicBezTo>
                  <a:lnTo>
                    <a:pt x="8477" y="14002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87A1D86-0B13-B997-914F-BFF414052E78}"/>
                </a:ext>
              </a:extLst>
            </p:cNvPr>
            <p:cNvSpPr/>
            <p:nvPr/>
          </p:nvSpPr>
          <p:spPr>
            <a:xfrm>
              <a:off x="7016115" y="3726179"/>
              <a:ext cx="2857" cy="4476"/>
            </a:xfrm>
            <a:custGeom>
              <a:avLst/>
              <a:gdLst>
                <a:gd name="connsiteX0" fmla="*/ 0 w 2857"/>
                <a:gd name="connsiteY0" fmla="*/ 4477 h 4476"/>
                <a:gd name="connsiteX1" fmla="*/ 2857 w 2857"/>
                <a:gd name="connsiteY1" fmla="*/ 0 h 4476"/>
                <a:gd name="connsiteX2" fmla="*/ 0 w 2857"/>
                <a:gd name="connsiteY2" fmla="*/ 4477 h 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4476">
                  <a:moveTo>
                    <a:pt x="0" y="4477"/>
                  </a:moveTo>
                  <a:lnTo>
                    <a:pt x="2857" y="0"/>
                  </a:lnTo>
                  <a:cubicBezTo>
                    <a:pt x="1524" y="2000"/>
                    <a:pt x="571" y="3238"/>
                    <a:pt x="0" y="447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196DF76-C813-2363-30F4-F5872947D73E}"/>
                </a:ext>
              </a:extLst>
            </p:cNvPr>
            <p:cNvSpPr/>
            <p:nvPr/>
          </p:nvSpPr>
          <p:spPr>
            <a:xfrm>
              <a:off x="7235094" y="3277837"/>
              <a:ext cx="1273" cy="6762"/>
            </a:xfrm>
            <a:custGeom>
              <a:avLst/>
              <a:gdLst>
                <a:gd name="connsiteX0" fmla="*/ 1048 w 1273"/>
                <a:gd name="connsiteY0" fmla="*/ 0 h 6762"/>
                <a:gd name="connsiteX1" fmla="*/ 0 w 1273"/>
                <a:gd name="connsiteY1" fmla="*/ 6763 h 6762"/>
                <a:gd name="connsiteX2" fmla="*/ 1048 w 1273"/>
                <a:gd name="connsiteY2" fmla="*/ 0 h 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3" h="6762">
                  <a:moveTo>
                    <a:pt x="1048" y="0"/>
                  </a:moveTo>
                  <a:cubicBezTo>
                    <a:pt x="1048" y="1619"/>
                    <a:pt x="571" y="4286"/>
                    <a:pt x="0" y="6763"/>
                  </a:cubicBezTo>
                  <a:cubicBezTo>
                    <a:pt x="1048" y="3715"/>
                    <a:pt x="1619" y="1143"/>
                    <a:pt x="1048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A913EC-E2EA-23D0-D67C-F8BF5ECBB42F}"/>
                </a:ext>
              </a:extLst>
            </p:cNvPr>
            <p:cNvSpPr/>
            <p:nvPr/>
          </p:nvSpPr>
          <p:spPr>
            <a:xfrm>
              <a:off x="7093553" y="2207704"/>
              <a:ext cx="3026" cy="6667"/>
            </a:xfrm>
            <a:custGeom>
              <a:avLst/>
              <a:gdLst>
                <a:gd name="connsiteX0" fmla="*/ 0 w 3026"/>
                <a:gd name="connsiteY0" fmla="*/ 0 h 6667"/>
                <a:gd name="connsiteX1" fmla="*/ 2858 w 3026"/>
                <a:gd name="connsiteY1" fmla="*/ 6667 h 6667"/>
                <a:gd name="connsiteX2" fmla="*/ 0 w 3026"/>
                <a:gd name="connsiteY2" fmla="*/ 0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6" h="6667">
                  <a:moveTo>
                    <a:pt x="0" y="0"/>
                  </a:moveTo>
                  <a:lnTo>
                    <a:pt x="2858" y="6667"/>
                  </a:lnTo>
                  <a:cubicBezTo>
                    <a:pt x="3429" y="6096"/>
                    <a:pt x="2572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20C2631-F805-19AA-1FE2-AA009EC66D14}"/>
                </a:ext>
              </a:extLst>
            </p:cNvPr>
            <p:cNvSpPr/>
            <p:nvPr/>
          </p:nvSpPr>
          <p:spPr>
            <a:xfrm>
              <a:off x="6919721" y="2030348"/>
              <a:ext cx="398" cy="780"/>
            </a:xfrm>
            <a:custGeom>
              <a:avLst/>
              <a:gdLst>
                <a:gd name="connsiteX0" fmla="*/ 0 w 398"/>
                <a:gd name="connsiteY0" fmla="*/ 0 h 780"/>
                <a:gd name="connsiteX1" fmla="*/ 191 w 398"/>
                <a:gd name="connsiteY1" fmla="*/ 762 h 780"/>
                <a:gd name="connsiteX2" fmla="*/ 0 w 398"/>
                <a:gd name="connsiteY2" fmla="*/ 0 h 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8" h="780">
                  <a:moveTo>
                    <a:pt x="0" y="0"/>
                  </a:moveTo>
                  <a:cubicBezTo>
                    <a:pt x="0" y="0"/>
                    <a:pt x="0" y="381"/>
                    <a:pt x="191" y="762"/>
                  </a:cubicBezTo>
                  <a:cubicBezTo>
                    <a:pt x="571" y="857"/>
                    <a:pt x="381" y="571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772B753-510B-7711-0EE9-8583CA35066C}"/>
                </a:ext>
              </a:extLst>
            </p:cNvPr>
            <p:cNvSpPr/>
            <p:nvPr/>
          </p:nvSpPr>
          <p:spPr>
            <a:xfrm>
              <a:off x="6983634" y="2103082"/>
              <a:ext cx="5429" cy="4418"/>
            </a:xfrm>
            <a:custGeom>
              <a:avLst/>
              <a:gdLst>
                <a:gd name="connsiteX0" fmla="*/ 0 w 5429"/>
                <a:gd name="connsiteY0" fmla="*/ 37 h 4418"/>
                <a:gd name="connsiteX1" fmla="*/ 5429 w 5429"/>
                <a:gd name="connsiteY1" fmla="*/ 4418 h 4418"/>
                <a:gd name="connsiteX2" fmla="*/ 0 w 5429"/>
                <a:gd name="connsiteY2" fmla="*/ 37 h 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" h="4418">
                  <a:moveTo>
                    <a:pt x="0" y="37"/>
                  </a:moveTo>
                  <a:cubicBezTo>
                    <a:pt x="1619" y="1370"/>
                    <a:pt x="3524" y="2894"/>
                    <a:pt x="5429" y="4418"/>
                  </a:cubicBezTo>
                  <a:cubicBezTo>
                    <a:pt x="3334" y="2323"/>
                    <a:pt x="667" y="-344"/>
                    <a:pt x="0" y="3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59AF3D0-F2C6-C36D-7F2B-5C110F25FC7D}"/>
                </a:ext>
              </a:extLst>
            </p:cNvPr>
            <p:cNvSpPr/>
            <p:nvPr/>
          </p:nvSpPr>
          <p:spPr>
            <a:xfrm>
              <a:off x="6989063" y="2107501"/>
              <a:ext cx="2666" cy="2047"/>
            </a:xfrm>
            <a:custGeom>
              <a:avLst/>
              <a:gdLst>
                <a:gd name="connsiteX0" fmla="*/ 2667 w 2666"/>
                <a:gd name="connsiteY0" fmla="*/ 2000 h 2047"/>
                <a:gd name="connsiteX1" fmla="*/ 0 w 2666"/>
                <a:gd name="connsiteY1" fmla="*/ 0 h 2047"/>
                <a:gd name="connsiteX2" fmla="*/ 2667 w 2666"/>
                <a:gd name="connsiteY2" fmla="*/ 2000 h 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6" h="2047">
                  <a:moveTo>
                    <a:pt x="2667" y="2000"/>
                  </a:moveTo>
                  <a:cubicBezTo>
                    <a:pt x="1810" y="1333"/>
                    <a:pt x="953" y="667"/>
                    <a:pt x="0" y="0"/>
                  </a:cubicBezTo>
                  <a:cubicBezTo>
                    <a:pt x="1333" y="1238"/>
                    <a:pt x="2477" y="2286"/>
                    <a:pt x="2667" y="200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3C80D93-8335-1ACC-F230-90AE55D636AA}"/>
                </a:ext>
              </a:extLst>
            </p:cNvPr>
            <p:cNvSpPr/>
            <p:nvPr/>
          </p:nvSpPr>
          <p:spPr>
            <a:xfrm>
              <a:off x="6884098" y="1989581"/>
              <a:ext cx="12858" cy="15335"/>
            </a:xfrm>
            <a:custGeom>
              <a:avLst/>
              <a:gdLst>
                <a:gd name="connsiteX0" fmla="*/ 12859 w 12858"/>
                <a:gd name="connsiteY0" fmla="*/ 15335 h 15335"/>
                <a:gd name="connsiteX1" fmla="*/ 0 w 12858"/>
                <a:gd name="connsiteY1" fmla="*/ 0 h 15335"/>
                <a:gd name="connsiteX2" fmla="*/ 12859 w 12858"/>
                <a:gd name="connsiteY2" fmla="*/ 15335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" h="15335">
                  <a:moveTo>
                    <a:pt x="12859" y="15335"/>
                  </a:moveTo>
                  <a:cubicBezTo>
                    <a:pt x="8953" y="9239"/>
                    <a:pt x="4572" y="4858"/>
                    <a:pt x="0" y="0"/>
                  </a:cubicBezTo>
                  <a:lnTo>
                    <a:pt x="12859" y="1533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0C2B20FB-FF42-3600-50EA-B4E4B41B997F}"/>
                </a:ext>
              </a:extLst>
            </p:cNvPr>
            <p:cNvSpPr/>
            <p:nvPr/>
          </p:nvSpPr>
          <p:spPr>
            <a:xfrm>
              <a:off x="6696551" y="4049681"/>
              <a:ext cx="952" cy="1490"/>
            </a:xfrm>
            <a:custGeom>
              <a:avLst/>
              <a:gdLst>
                <a:gd name="connsiteX0" fmla="*/ 0 w 952"/>
                <a:gd name="connsiteY0" fmla="*/ 62 h 1490"/>
                <a:gd name="connsiteX1" fmla="*/ 952 w 952"/>
                <a:gd name="connsiteY1" fmla="*/ 1491 h 1490"/>
                <a:gd name="connsiteX2" fmla="*/ 0 w 952"/>
                <a:gd name="connsiteY2" fmla="*/ 62 h 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90">
                  <a:moveTo>
                    <a:pt x="0" y="62"/>
                  </a:moveTo>
                  <a:lnTo>
                    <a:pt x="952" y="1491"/>
                  </a:lnTo>
                  <a:cubicBezTo>
                    <a:pt x="571" y="62"/>
                    <a:pt x="286" y="-129"/>
                    <a:pt x="0" y="6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DD500719-BC9B-4EF0-A400-70C2C5B693D2}"/>
                </a:ext>
              </a:extLst>
            </p:cNvPr>
            <p:cNvSpPr/>
            <p:nvPr/>
          </p:nvSpPr>
          <p:spPr>
            <a:xfrm>
              <a:off x="6876383" y="2001582"/>
              <a:ext cx="2476" cy="4476"/>
            </a:xfrm>
            <a:custGeom>
              <a:avLst/>
              <a:gdLst>
                <a:gd name="connsiteX0" fmla="*/ 2477 w 2476"/>
                <a:gd name="connsiteY0" fmla="*/ 4477 h 4476"/>
                <a:gd name="connsiteX1" fmla="*/ 0 w 2476"/>
                <a:gd name="connsiteY1" fmla="*/ 0 h 4476"/>
                <a:gd name="connsiteX2" fmla="*/ 2477 w 2476"/>
                <a:gd name="connsiteY2" fmla="*/ 4477 h 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" h="4476">
                  <a:moveTo>
                    <a:pt x="2477" y="4477"/>
                  </a:moveTo>
                  <a:lnTo>
                    <a:pt x="0" y="0"/>
                  </a:lnTo>
                  <a:cubicBezTo>
                    <a:pt x="762" y="1715"/>
                    <a:pt x="1524" y="3143"/>
                    <a:pt x="2477" y="4477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08FE4DB-A5DF-652D-006C-0E01288CF95E}"/>
                </a:ext>
              </a:extLst>
            </p:cNvPr>
            <p:cNvSpPr/>
            <p:nvPr/>
          </p:nvSpPr>
          <p:spPr>
            <a:xfrm>
              <a:off x="7173372" y="2313336"/>
              <a:ext cx="12477" cy="18239"/>
            </a:xfrm>
            <a:custGeom>
              <a:avLst/>
              <a:gdLst>
                <a:gd name="connsiteX0" fmla="*/ 0 w 12477"/>
                <a:gd name="connsiteY0" fmla="*/ 0 h 18239"/>
                <a:gd name="connsiteX1" fmla="*/ 12478 w 12477"/>
                <a:gd name="connsiteY1" fmla="*/ 18193 h 18239"/>
                <a:gd name="connsiteX2" fmla="*/ 0 w 12477"/>
                <a:gd name="connsiteY2" fmla="*/ 0 h 1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7" h="18239">
                  <a:moveTo>
                    <a:pt x="0" y="0"/>
                  </a:moveTo>
                  <a:cubicBezTo>
                    <a:pt x="5429" y="5144"/>
                    <a:pt x="10954" y="19145"/>
                    <a:pt x="12478" y="18193"/>
                  </a:cubicBezTo>
                  <a:cubicBezTo>
                    <a:pt x="8287" y="11716"/>
                    <a:pt x="4096" y="1524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3E2CC26-E9E6-A941-BA1A-9E1EE0678A52}"/>
                </a:ext>
              </a:extLst>
            </p:cNvPr>
            <p:cNvSpPr/>
            <p:nvPr/>
          </p:nvSpPr>
          <p:spPr>
            <a:xfrm>
              <a:off x="6642639" y="3870197"/>
              <a:ext cx="8000" cy="3428"/>
            </a:xfrm>
            <a:custGeom>
              <a:avLst/>
              <a:gdLst>
                <a:gd name="connsiteX0" fmla="*/ 0 w 8000"/>
                <a:gd name="connsiteY0" fmla="*/ 0 h 3428"/>
                <a:gd name="connsiteX1" fmla="*/ 8001 w 8000"/>
                <a:gd name="connsiteY1" fmla="*/ 3429 h 3428"/>
                <a:gd name="connsiteX2" fmla="*/ 0 w 8000"/>
                <a:gd name="connsiteY2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0" h="3428">
                  <a:moveTo>
                    <a:pt x="0" y="0"/>
                  </a:moveTo>
                  <a:lnTo>
                    <a:pt x="8001" y="3429"/>
                  </a:lnTo>
                  <a:cubicBezTo>
                    <a:pt x="4191" y="1714"/>
                    <a:pt x="1810" y="667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58C9B18-3022-1907-465A-C0BCC03E7CB6}"/>
                </a:ext>
              </a:extLst>
            </p:cNvPr>
            <p:cNvSpPr/>
            <p:nvPr/>
          </p:nvSpPr>
          <p:spPr>
            <a:xfrm>
              <a:off x="6878859" y="2006059"/>
              <a:ext cx="2857" cy="5143"/>
            </a:xfrm>
            <a:custGeom>
              <a:avLst/>
              <a:gdLst>
                <a:gd name="connsiteX0" fmla="*/ 0 w 2857"/>
                <a:gd name="connsiteY0" fmla="*/ 0 h 5143"/>
                <a:gd name="connsiteX1" fmla="*/ 2858 w 2857"/>
                <a:gd name="connsiteY1" fmla="*/ 5143 h 5143"/>
                <a:gd name="connsiteX2" fmla="*/ 2667 w 2857"/>
                <a:gd name="connsiteY2" fmla="*/ 3143 h 5143"/>
                <a:gd name="connsiteX3" fmla="*/ 95 w 2857"/>
                <a:gd name="connsiteY3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5143">
                  <a:moveTo>
                    <a:pt x="0" y="0"/>
                  </a:moveTo>
                  <a:lnTo>
                    <a:pt x="2858" y="5143"/>
                  </a:lnTo>
                  <a:cubicBezTo>
                    <a:pt x="2858" y="4572"/>
                    <a:pt x="2762" y="3810"/>
                    <a:pt x="2667" y="3143"/>
                  </a:cubicBezTo>
                  <a:cubicBezTo>
                    <a:pt x="1714" y="2191"/>
                    <a:pt x="857" y="1143"/>
                    <a:pt x="9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33231F2-374B-5A98-54AC-1EC9BF345527}"/>
                </a:ext>
              </a:extLst>
            </p:cNvPr>
            <p:cNvSpPr/>
            <p:nvPr/>
          </p:nvSpPr>
          <p:spPr>
            <a:xfrm>
              <a:off x="7038403" y="3486340"/>
              <a:ext cx="571" cy="1904"/>
            </a:xfrm>
            <a:custGeom>
              <a:avLst/>
              <a:gdLst>
                <a:gd name="connsiteX0" fmla="*/ 571 w 571"/>
                <a:gd name="connsiteY0" fmla="*/ 0 h 1904"/>
                <a:gd name="connsiteX1" fmla="*/ 476 w 571"/>
                <a:gd name="connsiteY1" fmla="*/ 286 h 1904"/>
                <a:gd name="connsiteX2" fmla="*/ 0 w 571"/>
                <a:gd name="connsiteY2" fmla="*/ 1905 h 1904"/>
                <a:gd name="connsiteX3" fmla="*/ 571 w 571"/>
                <a:gd name="connsiteY3" fmla="*/ 95 h 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904">
                  <a:moveTo>
                    <a:pt x="571" y="0"/>
                  </a:moveTo>
                  <a:cubicBezTo>
                    <a:pt x="571" y="0"/>
                    <a:pt x="571" y="95"/>
                    <a:pt x="476" y="286"/>
                  </a:cubicBezTo>
                  <a:cubicBezTo>
                    <a:pt x="286" y="857"/>
                    <a:pt x="191" y="1333"/>
                    <a:pt x="0" y="1905"/>
                  </a:cubicBezTo>
                  <a:lnTo>
                    <a:pt x="571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DD1866D-0098-B5F6-4653-64069954A63F}"/>
                </a:ext>
              </a:extLst>
            </p:cNvPr>
            <p:cNvSpPr/>
            <p:nvPr/>
          </p:nvSpPr>
          <p:spPr>
            <a:xfrm>
              <a:off x="7057453" y="3449097"/>
              <a:ext cx="3714" cy="8477"/>
            </a:xfrm>
            <a:custGeom>
              <a:avLst/>
              <a:gdLst>
                <a:gd name="connsiteX0" fmla="*/ 3715 w 3714"/>
                <a:gd name="connsiteY0" fmla="*/ 0 h 8477"/>
                <a:gd name="connsiteX1" fmla="*/ 0 w 3714"/>
                <a:gd name="connsiteY1" fmla="*/ 8477 h 8477"/>
                <a:gd name="connsiteX2" fmla="*/ 3715 w 3714"/>
                <a:gd name="connsiteY2" fmla="*/ 0 h 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4" h="8477">
                  <a:moveTo>
                    <a:pt x="3715" y="0"/>
                  </a:moveTo>
                  <a:cubicBezTo>
                    <a:pt x="2476" y="2762"/>
                    <a:pt x="1333" y="5525"/>
                    <a:pt x="0" y="8477"/>
                  </a:cubicBezTo>
                  <a:cubicBezTo>
                    <a:pt x="2381" y="4191"/>
                    <a:pt x="3238" y="1810"/>
                    <a:pt x="371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6A294BE-97CE-48EC-1BB2-02F756D9CE71}"/>
                </a:ext>
              </a:extLst>
            </p:cNvPr>
            <p:cNvSpPr/>
            <p:nvPr/>
          </p:nvSpPr>
          <p:spPr>
            <a:xfrm>
              <a:off x="6876573" y="1981009"/>
              <a:ext cx="7524" cy="8667"/>
            </a:xfrm>
            <a:custGeom>
              <a:avLst/>
              <a:gdLst>
                <a:gd name="connsiteX0" fmla="*/ 7525 w 7524"/>
                <a:gd name="connsiteY0" fmla="*/ 8668 h 8667"/>
                <a:gd name="connsiteX1" fmla="*/ 0 w 7524"/>
                <a:gd name="connsiteY1" fmla="*/ 0 h 8667"/>
                <a:gd name="connsiteX2" fmla="*/ 7525 w 7524"/>
                <a:gd name="connsiteY2" fmla="*/ 8668 h 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" h="8667">
                  <a:moveTo>
                    <a:pt x="7525" y="8668"/>
                  </a:moveTo>
                  <a:lnTo>
                    <a:pt x="0" y="0"/>
                  </a:lnTo>
                  <a:cubicBezTo>
                    <a:pt x="2477" y="3334"/>
                    <a:pt x="4953" y="6096"/>
                    <a:pt x="7525" y="8668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D98F42E-8F8D-66F4-CF02-48BB981C3ADB}"/>
                </a:ext>
              </a:extLst>
            </p:cNvPr>
            <p:cNvSpPr/>
            <p:nvPr/>
          </p:nvSpPr>
          <p:spPr>
            <a:xfrm>
              <a:off x="7202519" y="2994468"/>
              <a:ext cx="227" cy="4381"/>
            </a:xfrm>
            <a:custGeom>
              <a:avLst/>
              <a:gdLst>
                <a:gd name="connsiteX0" fmla="*/ 191 w 227"/>
                <a:gd name="connsiteY0" fmla="*/ 0 h 4381"/>
                <a:gd name="connsiteX1" fmla="*/ 0 w 227"/>
                <a:gd name="connsiteY1" fmla="*/ 4381 h 4381"/>
                <a:gd name="connsiteX2" fmla="*/ 191 w 227"/>
                <a:gd name="connsiteY2" fmla="*/ 0 h 4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" h="4381">
                  <a:moveTo>
                    <a:pt x="191" y="0"/>
                  </a:moveTo>
                  <a:cubicBezTo>
                    <a:pt x="191" y="1524"/>
                    <a:pt x="95" y="2953"/>
                    <a:pt x="0" y="4381"/>
                  </a:cubicBezTo>
                  <a:cubicBezTo>
                    <a:pt x="191" y="2477"/>
                    <a:pt x="286" y="1048"/>
                    <a:pt x="19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52D3C8-6E94-8B73-9DE3-2032A9B366E1}"/>
                </a:ext>
              </a:extLst>
            </p:cNvPr>
            <p:cNvSpPr/>
            <p:nvPr/>
          </p:nvSpPr>
          <p:spPr>
            <a:xfrm>
              <a:off x="7246334" y="3243348"/>
              <a:ext cx="1333" cy="3723"/>
            </a:xfrm>
            <a:custGeom>
              <a:avLst/>
              <a:gdLst>
                <a:gd name="connsiteX0" fmla="*/ 0 w 1333"/>
                <a:gd name="connsiteY0" fmla="*/ 3724 h 3723"/>
                <a:gd name="connsiteX1" fmla="*/ 1333 w 1333"/>
                <a:gd name="connsiteY1" fmla="*/ 200 h 3723"/>
                <a:gd name="connsiteX2" fmla="*/ 0 w 1333"/>
                <a:gd name="connsiteY2" fmla="*/ 3724 h 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" h="3723">
                  <a:moveTo>
                    <a:pt x="0" y="3724"/>
                  </a:moveTo>
                  <a:cubicBezTo>
                    <a:pt x="476" y="2771"/>
                    <a:pt x="857" y="1438"/>
                    <a:pt x="1333" y="200"/>
                  </a:cubicBezTo>
                  <a:cubicBezTo>
                    <a:pt x="1048" y="-277"/>
                    <a:pt x="667" y="-181"/>
                    <a:pt x="0" y="3724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9255B56-3D21-3F5D-60B1-D72B80D8F8FE}"/>
                </a:ext>
              </a:extLst>
            </p:cNvPr>
            <p:cNvSpPr/>
            <p:nvPr/>
          </p:nvSpPr>
          <p:spPr>
            <a:xfrm>
              <a:off x="7173087" y="3563492"/>
              <a:ext cx="9525" cy="190"/>
            </a:xfrm>
            <a:custGeom>
              <a:avLst/>
              <a:gdLst>
                <a:gd name="connsiteX0" fmla="*/ 0 w 9525"/>
                <a:gd name="connsiteY0" fmla="*/ 0 h 190"/>
                <a:gd name="connsiteX1" fmla="*/ 0 w 9525"/>
                <a:gd name="connsiteY1" fmla="*/ 95 h 190"/>
                <a:gd name="connsiteX2" fmla="*/ 0 w 9525"/>
                <a:gd name="connsiteY2" fmla="*/ 191 h 190"/>
                <a:gd name="connsiteX3" fmla="*/ 0 w 9525"/>
                <a:gd name="connsiteY3" fmla="*/ 0 h 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0">
                  <a:moveTo>
                    <a:pt x="0" y="0"/>
                  </a:moveTo>
                  <a:lnTo>
                    <a:pt x="0" y="95"/>
                  </a:lnTo>
                  <a:lnTo>
                    <a:pt x="0" y="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576602E-9D5D-047D-4DF8-AF1D18E2D1A6}"/>
                </a:ext>
              </a:extLst>
            </p:cNvPr>
            <p:cNvSpPr/>
            <p:nvPr/>
          </p:nvSpPr>
          <p:spPr>
            <a:xfrm>
              <a:off x="7173182" y="3547014"/>
              <a:ext cx="5715" cy="16478"/>
            </a:xfrm>
            <a:custGeom>
              <a:avLst/>
              <a:gdLst>
                <a:gd name="connsiteX0" fmla="*/ 5715 w 5715"/>
                <a:gd name="connsiteY0" fmla="*/ 0 h 16478"/>
                <a:gd name="connsiteX1" fmla="*/ 0 w 5715"/>
                <a:gd name="connsiteY1" fmla="*/ 16478 h 16478"/>
                <a:gd name="connsiteX2" fmla="*/ 5715 w 5715"/>
                <a:gd name="connsiteY2" fmla="*/ 0 h 1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" h="16478">
                  <a:moveTo>
                    <a:pt x="5715" y="0"/>
                  </a:moveTo>
                  <a:cubicBezTo>
                    <a:pt x="2953" y="4667"/>
                    <a:pt x="667" y="12192"/>
                    <a:pt x="0" y="16478"/>
                  </a:cubicBezTo>
                  <a:cubicBezTo>
                    <a:pt x="2477" y="11621"/>
                    <a:pt x="4382" y="6763"/>
                    <a:pt x="5715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0608265-D7D3-CCA3-3C0B-2C0BE81BC0D9}"/>
                </a:ext>
              </a:extLst>
            </p:cNvPr>
            <p:cNvSpPr/>
            <p:nvPr/>
          </p:nvSpPr>
          <p:spPr>
            <a:xfrm>
              <a:off x="7155370" y="3594639"/>
              <a:ext cx="1142" cy="1714"/>
            </a:xfrm>
            <a:custGeom>
              <a:avLst/>
              <a:gdLst>
                <a:gd name="connsiteX0" fmla="*/ 0 w 1142"/>
                <a:gd name="connsiteY0" fmla="*/ 1715 h 1714"/>
                <a:gd name="connsiteX1" fmla="*/ 1143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0" y="1715"/>
                  </a:moveTo>
                  <a:cubicBezTo>
                    <a:pt x="381" y="1143"/>
                    <a:pt x="667" y="667"/>
                    <a:pt x="1143" y="0"/>
                  </a:cubicBezTo>
                  <a:cubicBezTo>
                    <a:pt x="667" y="571"/>
                    <a:pt x="381" y="1143"/>
                    <a:pt x="0" y="171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62328C2-CA15-0795-11AF-92F830325D5B}"/>
                </a:ext>
              </a:extLst>
            </p:cNvPr>
            <p:cNvSpPr/>
            <p:nvPr/>
          </p:nvSpPr>
          <p:spPr>
            <a:xfrm>
              <a:off x="7290434" y="3273361"/>
              <a:ext cx="190" cy="285"/>
            </a:xfrm>
            <a:custGeom>
              <a:avLst/>
              <a:gdLst>
                <a:gd name="connsiteX0" fmla="*/ 191 w 190"/>
                <a:gd name="connsiteY0" fmla="*/ 0 h 285"/>
                <a:gd name="connsiteX1" fmla="*/ 0 w 190"/>
                <a:gd name="connsiteY1" fmla="*/ 0 h 285"/>
                <a:gd name="connsiteX2" fmla="*/ 95 w 190"/>
                <a:gd name="connsiteY2" fmla="*/ 286 h 285"/>
                <a:gd name="connsiteX3" fmla="*/ 95 w 190"/>
                <a:gd name="connsiteY3" fmla="*/ 95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191" y="0"/>
                  </a:moveTo>
                  <a:cubicBezTo>
                    <a:pt x="191" y="0"/>
                    <a:pt x="95" y="0"/>
                    <a:pt x="0" y="0"/>
                  </a:cubicBezTo>
                  <a:cubicBezTo>
                    <a:pt x="0" y="95"/>
                    <a:pt x="0" y="190"/>
                    <a:pt x="95" y="286"/>
                  </a:cubicBezTo>
                  <a:lnTo>
                    <a:pt x="95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CE7B8343-A95F-7640-549C-CA7AA449E128}"/>
                </a:ext>
              </a:extLst>
            </p:cNvPr>
            <p:cNvSpPr/>
            <p:nvPr/>
          </p:nvSpPr>
          <p:spPr>
            <a:xfrm>
              <a:off x="7267575" y="3339845"/>
              <a:ext cx="2381" cy="4286"/>
            </a:xfrm>
            <a:custGeom>
              <a:avLst/>
              <a:gdLst>
                <a:gd name="connsiteX0" fmla="*/ 2381 w 2381"/>
                <a:gd name="connsiteY0" fmla="*/ 0 h 4286"/>
                <a:gd name="connsiteX1" fmla="*/ 0 w 2381"/>
                <a:gd name="connsiteY1" fmla="*/ 4286 h 4286"/>
                <a:gd name="connsiteX2" fmla="*/ 2381 w 2381"/>
                <a:gd name="connsiteY2" fmla="*/ 0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1" h="4286">
                  <a:moveTo>
                    <a:pt x="2381" y="0"/>
                  </a:moveTo>
                  <a:cubicBezTo>
                    <a:pt x="1619" y="1048"/>
                    <a:pt x="857" y="2572"/>
                    <a:pt x="0" y="4286"/>
                  </a:cubicBezTo>
                  <a:cubicBezTo>
                    <a:pt x="762" y="3334"/>
                    <a:pt x="1524" y="1905"/>
                    <a:pt x="2381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AD62F65-EB8B-C173-EA5D-12714EDA5D8F}"/>
                </a:ext>
              </a:extLst>
            </p:cNvPr>
            <p:cNvSpPr/>
            <p:nvPr/>
          </p:nvSpPr>
          <p:spPr>
            <a:xfrm>
              <a:off x="7073741" y="3748467"/>
              <a:ext cx="190" cy="285"/>
            </a:xfrm>
            <a:custGeom>
              <a:avLst/>
              <a:gdLst>
                <a:gd name="connsiteX0" fmla="*/ 191 w 190"/>
                <a:gd name="connsiteY0" fmla="*/ 95 h 285"/>
                <a:gd name="connsiteX1" fmla="*/ 191 w 190"/>
                <a:gd name="connsiteY1" fmla="*/ 0 h 285"/>
                <a:gd name="connsiteX2" fmla="*/ 0 w 190"/>
                <a:gd name="connsiteY2" fmla="*/ 286 h 285"/>
                <a:gd name="connsiteX3" fmla="*/ 191 w 190"/>
                <a:gd name="connsiteY3" fmla="*/ 95 h 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" h="285">
                  <a:moveTo>
                    <a:pt x="191" y="95"/>
                  </a:moveTo>
                  <a:cubicBezTo>
                    <a:pt x="191" y="95"/>
                    <a:pt x="191" y="0"/>
                    <a:pt x="191" y="0"/>
                  </a:cubicBezTo>
                  <a:cubicBezTo>
                    <a:pt x="191" y="191"/>
                    <a:pt x="95" y="191"/>
                    <a:pt x="0" y="286"/>
                  </a:cubicBezTo>
                  <a:cubicBezTo>
                    <a:pt x="0" y="286"/>
                    <a:pt x="95" y="95"/>
                    <a:pt x="191" y="9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2CEE639-F058-1D85-2E5F-67C4835FA5E3}"/>
                </a:ext>
              </a:extLst>
            </p:cNvPr>
            <p:cNvSpPr/>
            <p:nvPr/>
          </p:nvSpPr>
          <p:spPr>
            <a:xfrm>
              <a:off x="6605016" y="1975103"/>
              <a:ext cx="744135" cy="2255329"/>
            </a:xfrm>
            <a:custGeom>
              <a:avLst/>
              <a:gdLst>
                <a:gd name="connsiteX0" fmla="*/ 96298 w 744135"/>
                <a:gd name="connsiteY0" fmla="*/ 2231041 h 2255329"/>
                <a:gd name="connsiteX1" fmla="*/ 140970 w 744135"/>
                <a:gd name="connsiteY1" fmla="*/ 2207895 h 2255329"/>
                <a:gd name="connsiteX2" fmla="*/ 164497 w 744135"/>
                <a:gd name="connsiteY2" fmla="*/ 2195227 h 2255329"/>
                <a:gd name="connsiteX3" fmla="*/ 213074 w 744135"/>
                <a:gd name="connsiteY3" fmla="*/ 2169033 h 2255329"/>
                <a:gd name="connsiteX4" fmla="*/ 261747 w 744135"/>
                <a:gd name="connsiteY4" fmla="*/ 2143220 h 2255329"/>
                <a:gd name="connsiteX5" fmla="*/ 302514 w 744135"/>
                <a:gd name="connsiteY5" fmla="*/ 2122456 h 2255329"/>
                <a:gd name="connsiteX6" fmla="*/ 345186 w 744135"/>
                <a:gd name="connsiteY6" fmla="*/ 2101025 h 2255329"/>
                <a:gd name="connsiteX7" fmla="*/ 366141 w 744135"/>
                <a:gd name="connsiteY7" fmla="*/ 2087594 h 2255329"/>
                <a:gd name="connsiteX8" fmla="*/ 328898 w 744135"/>
                <a:gd name="connsiteY8" fmla="*/ 2059019 h 2255329"/>
                <a:gd name="connsiteX9" fmla="*/ 309753 w 744135"/>
                <a:gd name="connsiteY9" fmla="*/ 2043970 h 2255329"/>
                <a:gd name="connsiteX10" fmla="*/ 300133 w 744135"/>
                <a:gd name="connsiteY10" fmla="*/ 2036350 h 2255329"/>
                <a:gd name="connsiteX11" fmla="*/ 295846 w 744135"/>
                <a:gd name="connsiteY11" fmla="*/ 2033016 h 2255329"/>
                <a:gd name="connsiteX12" fmla="*/ 295370 w 744135"/>
                <a:gd name="connsiteY12" fmla="*/ 2032730 h 2255329"/>
                <a:gd name="connsiteX13" fmla="*/ 298609 w 744135"/>
                <a:gd name="connsiteY13" fmla="*/ 2029111 h 2255329"/>
                <a:gd name="connsiteX14" fmla="*/ 295846 w 744135"/>
                <a:gd name="connsiteY14" fmla="*/ 2028825 h 2255329"/>
                <a:gd name="connsiteX15" fmla="*/ 298799 w 744135"/>
                <a:gd name="connsiteY15" fmla="*/ 2027682 h 2255329"/>
                <a:gd name="connsiteX16" fmla="*/ 294989 w 744135"/>
                <a:gd name="connsiteY16" fmla="*/ 2028444 h 2255329"/>
                <a:gd name="connsiteX17" fmla="*/ 295656 w 744135"/>
                <a:gd name="connsiteY17" fmla="*/ 2027110 h 2255329"/>
                <a:gd name="connsiteX18" fmla="*/ 300323 w 744135"/>
                <a:gd name="connsiteY18" fmla="*/ 2026730 h 2255329"/>
                <a:gd name="connsiteX19" fmla="*/ 300609 w 744135"/>
                <a:gd name="connsiteY19" fmla="*/ 2026444 h 2255329"/>
                <a:gd name="connsiteX20" fmla="*/ 318706 w 744135"/>
                <a:gd name="connsiteY20" fmla="*/ 2004822 h 2255329"/>
                <a:gd name="connsiteX21" fmla="*/ 332422 w 744135"/>
                <a:gd name="connsiteY21" fmla="*/ 1983296 h 2255329"/>
                <a:gd name="connsiteX22" fmla="*/ 331660 w 744135"/>
                <a:gd name="connsiteY22" fmla="*/ 1988630 h 2255329"/>
                <a:gd name="connsiteX23" fmla="*/ 388620 w 744135"/>
                <a:gd name="connsiteY23" fmla="*/ 1901952 h 2255329"/>
                <a:gd name="connsiteX24" fmla="*/ 386810 w 744135"/>
                <a:gd name="connsiteY24" fmla="*/ 1905476 h 2255329"/>
                <a:gd name="connsiteX25" fmla="*/ 398717 w 744135"/>
                <a:gd name="connsiteY25" fmla="*/ 1885760 h 2255329"/>
                <a:gd name="connsiteX26" fmla="*/ 385477 w 744135"/>
                <a:gd name="connsiteY26" fmla="*/ 1903762 h 2255329"/>
                <a:gd name="connsiteX27" fmla="*/ 390811 w 744135"/>
                <a:gd name="connsiteY27" fmla="*/ 1887188 h 2255329"/>
                <a:gd name="connsiteX28" fmla="*/ 405193 w 744135"/>
                <a:gd name="connsiteY28" fmla="*/ 1864900 h 2255329"/>
                <a:gd name="connsiteX29" fmla="*/ 437197 w 744135"/>
                <a:gd name="connsiteY29" fmla="*/ 1824990 h 2255329"/>
                <a:gd name="connsiteX30" fmla="*/ 450818 w 744135"/>
                <a:gd name="connsiteY30" fmla="*/ 1794034 h 2255329"/>
                <a:gd name="connsiteX31" fmla="*/ 461772 w 744135"/>
                <a:gd name="connsiteY31" fmla="*/ 1784890 h 2255329"/>
                <a:gd name="connsiteX32" fmla="*/ 461200 w 744135"/>
                <a:gd name="connsiteY32" fmla="*/ 1781366 h 2255329"/>
                <a:gd name="connsiteX33" fmla="*/ 468821 w 744135"/>
                <a:gd name="connsiteY33" fmla="*/ 1773269 h 2255329"/>
                <a:gd name="connsiteX34" fmla="*/ 483108 w 744135"/>
                <a:gd name="connsiteY34" fmla="*/ 1746790 h 2255329"/>
                <a:gd name="connsiteX35" fmla="*/ 479870 w 744135"/>
                <a:gd name="connsiteY35" fmla="*/ 1756601 h 2255329"/>
                <a:gd name="connsiteX36" fmla="*/ 498920 w 744135"/>
                <a:gd name="connsiteY36" fmla="*/ 1724406 h 2255329"/>
                <a:gd name="connsiteX37" fmla="*/ 492823 w 744135"/>
                <a:gd name="connsiteY37" fmla="*/ 1736312 h 2255329"/>
                <a:gd name="connsiteX38" fmla="*/ 503396 w 744135"/>
                <a:gd name="connsiteY38" fmla="*/ 1716119 h 2255329"/>
                <a:gd name="connsiteX39" fmla="*/ 495967 w 744135"/>
                <a:gd name="connsiteY39" fmla="*/ 1721168 h 2255329"/>
                <a:gd name="connsiteX40" fmla="*/ 508825 w 744135"/>
                <a:gd name="connsiteY40" fmla="*/ 1698308 h 2255329"/>
                <a:gd name="connsiteX41" fmla="*/ 505777 w 744135"/>
                <a:gd name="connsiteY41" fmla="*/ 1708214 h 2255329"/>
                <a:gd name="connsiteX42" fmla="*/ 520065 w 744135"/>
                <a:gd name="connsiteY42" fmla="*/ 1679067 h 2255329"/>
                <a:gd name="connsiteX43" fmla="*/ 520637 w 744135"/>
                <a:gd name="connsiteY43" fmla="*/ 1680686 h 2255329"/>
                <a:gd name="connsiteX44" fmla="*/ 545973 w 744135"/>
                <a:gd name="connsiteY44" fmla="*/ 1634204 h 2255329"/>
                <a:gd name="connsiteX45" fmla="*/ 544735 w 744135"/>
                <a:gd name="connsiteY45" fmla="*/ 1638014 h 2255329"/>
                <a:gd name="connsiteX46" fmla="*/ 550355 w 744135"/>
                <a:gd name="connsiteY46" fmla="*/ 1621250 h 2255329"/>
                <a:gd name="connsiteX47" fmla="*/ 542068 w 744135"/>
                <a:gd name="connsiteY47" fmla="*/ 1627727 h 2255329"/>
                <a:gd name="connsiteX48" fmla="*/ 562356 w 744135"/>
                <a:gd name="connsiteY48" fmla="*/ 1583055 h 2255329"/>
                <a:gd name="connsiteX49" fmla="*/ 557784 w 744135"/>
                <a:gd name="connsiteY49" fmla="*/ 1595819 h 2255329"/>
                <a:gd name="connsiteX50" fmla="*/ 554641 w 744135"/>
                <a:gd name="connsiteY50" fmla="*/ 1622584 h 2255329"/>
                <a:gd name="connsiteX51" fmla="*/ 563404 w 744135"/>
                <a:gd name="connsiteY51" fmla="*/ 1606201 h 2255329"/>
                <a:gd name="connsiteX52" fmla="*/ 561404 w 744135"/>
                <a:gd name="connsiteY52" fmla="*/ 1601819 h 2255329"/>
                <a:gd name="connsiteX53" fmla="*/ 568166 w 744135"/>
                <a:gd name="connsiteY53" fmla="*/ 1588580 h 2255329"/>
                <a:gd name="connsiteX54" fmla="*/ 564071 w 744135"/>
                <a:gd name="connsiteY54" fmla="*/ 1584579 h 2255329"/>
                <a:gd name="connsiteX55" fmla="*/ 570643 w 744135"/>
                <a:gd name="connsiteY55" fmla="*/ 1576197 h 2255329"/>
                <a:gd name="connsiteX56" fmla="*/ 580549 w 744135"/>
                <a:gd name="connsiteY56" fmla="*/ 1548956 h 2255329"/>
                <a:gd name="connsiteX57" fmla="*/ 577787 w 744135"/>
                <a:gd name="connsiteY57" fmla="*/ 1556195 h 2255329"/>
                <a:gd name="connsiteX58" fmla="*/ 598075 w 744135"/>
                <a:gd name="connsiteY58" fmla="*/ 1521714 h 2255329"/>
                <a:gd name="connsiteX59" fmla="*/ 596551 w 744135"/>
                <a:gd name="connsiteY59" fmla="*/ 1529906 h 2255329"/>
                <a:gd name="connsiteX60" fmla="*/ 595979 w 744135"/>
                <a:gd name="connsiteY60" fmla="*/ 1529429 h 2255329"/>
                <a:gd name="connsiteX61" fmla="*/ 602361 w 744135"/>
                <a:gd name="connsiteY61" fmla="*/ 1523143 h 2255329"/>
                <a:gd name="connsiteX62" fmla="*/ 612553 w 744135"/>
                <a:gd name="connsiteY62" fmla="*/ 1496473 h 2255329"/>
                <a:gd name="connsiteX63" fmla="*/ 608838 w 744135"/>
                <a:gd name="connsiteY63" fmla="*/ 1497997 h 2255329"/>
                <a:gd name="connsiteX64" fmla="*/ 624173 w 744135"/>
                <a:gd name="connsiteY64" fmla="*/ 1473422 h 2255329"/>
                <a:gd name="connsiteX65" fmla="*/ 623411 w 744135"/>
                <a:gd name="connsiteY65" fmla="*/ 1468184 h 2255329"/>
                <a:gd name="connsiteX66" fmla="*/ 638747 w 744135"/>
                <a:gd name="connsiteY66" fmla="*/ 1434656 h 2255329"/>
                <a:gd name="connsiteX67" fmla="*/ 650081 w 744135"/>
                <a:gd name="connsiteY67" fmla="*/ 1420749 h 2255329"/>
                <a:gd name="connsiteX68" fmla="*/ 662845 w 744135"/>
                <a:gd name="connsiteY68" fmla="*/ 1380935 h 2255329"/>
                <a:gd name="connsiteX69" fmla="*/ 647414 w 744135"/>
                <a:gd name="connsiteY69" fmla="*/ 1420939 h 2255329"/>
                <a:gd name="connsiteX70" fmla="*/ 646843 w 744135"/>
                <a:gd name="connsiteY70" fmla="*/ 1413796 h 2255329"/>
                <a:gd name="connsiteX71" fmla="*/ 662654 w 744135"/>
                <a:gd name="connsiteY71" fmla="*/ 1369028 h 2255329"/>
                <a:gd name="connsiteX72" fmla="*/ 660178 w 744135"/>
                <a:gd name="connsiteY72" fmla="*/ 1370076 h 2255329"/>
                <a:gd name="connsiteX73" fmla="*/ 673132 w 744135"/>
                <a:gd name="connsiteY73" fmla="*/ 1320165 h 2255329"/>
                <a:gd name="connsiteX74" fmla="*/ 669608 w 744135"/>
                <a:gd name="connsiteY74" fmla="*/ 1339501 h 2255329"/>
                <a:gd name="connsiteX75" fmla="*/ 681609 w 744135"/>
                <a:gd name="connsiteY75" fmla="*/ 1304354 h 2255329"/>
                <a:gd name="connsiteX76" fmla="*/ 678752 w 744135"/>
                <a:gd name="connsiteY76" fmla="*/ 1321784 h 2255329"/>
                <a:gd name="connsiteX77" fmla="*/ 685038 w 744135"/>
                <a:gd name="connsiteY77" fmla="*/ 1297972 h 2255329"/>
                <a:gd name="connsiteX78" fmla="*/ 685514 w 744135"/>
                <a:gd name="connsiteY78" fmla="*/ 1298067 h 2255329"/>
                <a:gd name="connsiteX79" fmla="*/ 693801 w 744135"/>
                <a:gd name="connsiteY79" fmla="*/ 1265301 h 2255329"/>
                <a:gd name="connsiteX80" fmla="*/ 699992 w 744135"/>
                <a:gd name="connsiteY80" fmla="*/ 1204436 h 2255329"/>
                <a:gd name="connsiteX81" fmla="*/ 703993 w 744135"/>
                <a:gd name="connsiteY81" fmla="*/ 1200626 h 2255329"/>
                <a:gd name="connsiteX82" fmla="*/ 702373 w 744135"/>
                <a:gd name="connsiteY82" fmla="*/ 1210723 h 2255329"/>
                <a:gd name="connsiteX83" fmla="*/ 712089 w 744135"/>
                <a:gd name="connsiteY83" fmla="*/ 1192816 h 2255329"/>
                <a:gd name="connsiteX84" fmla="*/ 709708 w 744135"/>
                <a:gd name="connsiteY84" fmla="*/ 1187387 h 2255329"/>
                <a:gd name="connsiteX85" fmla="*/ 715232 w 744135"/>
                <a:gd name="connsiteY85" fmla="*/ 1161860 h 2255329"/>
                <a:gd name="connsiteX86" fmla="*/ 711422 w 744135"/>
                <a:gd name="connsiteY86" fmla="*/ 1159859 h 2255329"/>
                <a:gd name="connsiteX87" fmla="*/ 716947 w 744135"/>
                <a:gd name="connsiteY87" fmla="*/ 1128617 h 2255329"/>
                <a:gd name="connsiteX88" fmla="*/ 718756 w 744135"/>
                <a:gd name="connsiteY88" fmla="*/ 1135475 h 2255329"/>
                <a:gd name="connsiteX89" fmla="*/ 721328 w 744135"/>
                <a:gd name="connsiteY89" fmla="*/ 1112806 h 2255329"/>
                <a:gd name="connsiteX90" fmla="*/ 718471 w 744135"/>
                <a:gd name="connsiteY90" fmla="*/ 1097661 h 2255329"/>
                <a:gd name="connsiteX91" fmla="*/ 722662 w 744135"/>
                <a:gd name="connsiteY91" fmla="*/ 1081850 h 2255329"/>
                <a:gd name="connsiteX92" fmla="*/ 722186 w 744135"/>
                <a:gd name="connsiteY92" fmla="*/ 1091470 h 2255329"/>
                <a:gd name="connsiteX93" fmla="*/ 723424 w 744135"/>
                <a:gd name="connsiteY93" fmla="*/ 1072515 h 2255329"/>
                <a:gd name="connsiteX94" fmla="*/ 727996 w 744135"/>
                <a:gd name="connsiteY94" fmla="*/ 1050989 h 2255329"/>
                <a:gd name="connsiteX95" fmla="*/ 731330 w 744135"/>
                <a:gd name="connsiteY95" fmla="*/ 1031081 h 2255329"/>
                <a:gd name="connsiteX96" fmla="*/ 728472 w 744135"/>
                <a:gd name="connsiteY96" fmla="*/ 1027938 h 2255329"/>
                <a:gd name="connsiteX97" fmla="*/ 730853 w 744135"/>
                <a:gd name="connsiteY97" fmla="*/ 1002030 h 2255329"/>
                <a:gd name="connsiteX98" fmla="*/ 738092 w 744135"/>
                <a:gd name="connsiteY98" fmla="*/ 1002887 h 2255329"/>
                <a:gd name="connsiteX99" fmla="*/ 734092 w 744135"/>
                <a:gd name="connsiteY99" fmla="*/ 984123 h 2255329"/>
                <a:gd name="connsiteX100" fmla="*/ 741045 w 744135"/>
                <a:gd name="connsiteY100" fmla="*/ 977075 h 2255329"/>
                <a:gd name="connsiteX101" fmla="*/ 743998 w 744135"/>
                <a:gd name="connsiteY101" fmla="*/ 955643 h 2255329"/>
                <a:gd name="connsiteX102" fmla="*/ 743712 w 744135"/>
                <a:gd name="connsiteY102" fmla="*/ 930402 h 2255329"/>
                <a:gd name="connsiteX103" fmla="*/ 739330 w 744135"/>
                <a:gd name="connsiteY103" fmla="*/ 944118 h 2255329"/>
                <a:gd name="connsiteX104" fmla="*/ 731330 w 744135"/>
                <a:gd name="connsiteY104" fmla="*/ 876395 h 2255329"/>
                <a:gd name="connsiteX105" fmla="*/ 730758 w 744135"/>
                <a:gd name="connsiteY105" fmla="*/ 883634 h 2255329"/>
                <a:gd name="connsiteX106" fmla="*/ 725996 w 744135"/>
                <a:gd name="connsiteY106" fmla="*/ 858488 h 2255329"/>
                <a:gd name="connsiteX107" fmla="*/ 731044 w 744135"/>
                <a:gd name="connsiteY107" fmla="*/ 846582 h 2255329"/>
                <a:gd name="connsiteX108" fmla="*/ 730663 w 744135"/>
                <a:gd name="connsiteY108" fmla="*/ 810006 h 2255329"/>
                <a:gd name="connsiteX109" fmla="*/ 725900 w 744135"/>
                <a:gd name="connsiteY109" fmla="*/ 821817 h 2255329"/>
                <a:gd name="connsiteX110" fmla="*/ 723424 w 744135"/>
                <a:gd name="connsiteY110" fmla="*/ 803148 h 2255329"/>
                <a:gd name="connsiteX111" fmla="*/ 725043 w 744135"/>
                <a:gd name="connsiteY111" fmla="*/ 806101 h 2255329"/>
                <a:gd name="connsiteX112" fmla="*/ 723900 w 744135"/>
                <a:gd name="connsiteY112" fmla="*/ 783431 h 2255329"/>
                <a:gd name="connsiteX113" fmla="*/ 721138 w 744135"/>
                <a:gd name="connsiteY113" fmla="*/ 770001 h 2255329"/>
                <a:gd name="connsiteX114" fmla="*/ 723614 w 744135"/>
                <a:gd name="connsiteY114" fmla="*/ 752284 h 2255329"/>
                <a:gd name="connsiteX115" fmla="*/ 722471 w 744135"/>
                <a:gd name="connsiteY115" fmla="*/ 759333 h 2255329"/>
                <a:gd name="connsiteX116" fmla="*/ 715708 w 744135"/>
                <a:gd name="connsiteY116" fmla="*/ 734854 h 2255329"/>
                <a:gd name="connsiteX117" fmla="*/ 710565 w 744135"/>
                <a:gd name="connsiteY117" fmla="*/ 698183 h 2255329"/>
                <a:gd name="connsiteX118" fmla="*/ 704850 w 744135"/>
                <a:gd name="connsiteY118" fmla="*/ 695897 h 2255329"/>
                <a:gd name="connsiteX119" fmla="*/ 702564 w 744135"/>
                <a:gd name="connsiteY119" fmla="*/ 664178 h 2255329"/>
                <a:gd name="connsiteX120" fmla="*/ 697706 w 744135"/>
                <a:gd name="connsiteY120" fmla="*/ 647129 h 2255329"/>
                <a:gd name="connsiteX121" fmla="*/ 701326 w 744135"/>
                <a:gd name="connsiteY121" fmla="*/ 647129 h 2255329"/>
                <a:gd name="connsiteX122" fmla="*/ 685133 w 744135"/>
                <a:gd name="connsiteY122" fmla="*/ 609219 h 2255329"/>
                <a:gd name="connsiteX123" fmla="*/ 682180 w 744135"/>
                <a:gd name="connsiteY123" fmla="*/ 582454 h 2255329"/>
                <a:gd name="connsiteX124" fmla="*/ 674084 w 744135"/>
                <a:gd name="connsiteY124" fmla="*/ 567404 h 2255329"/>
                <a:gd name="connsiteX125" fmla="*/ 665988 w 744135"/>
                <a:gd name="connsiteY125" fmla="*/ 552641 h 2255329"/>
                <a:gd name="connsiteX126" fmla="*/ 665607 w 744135"/>
                <a:gd name="connsiteY126" fmla="*/ 536543 h 2255329"/>
                <a:gd name="connsiteX127" fmla="*/ 661892 w 744135"/>
                <a:gd name="connsiteY127" fmla="*/ 531400 h 2255329"/>
                <a:gd name="connsiteX128" fmla="*/ 647891 w 744135"/>
                <a:gd name="connsiteY128" fmla="*/ 487109 h 2255329"/>
                <a:gd name="connsiteX129" fmla="*/ 638937 w 744135"/>
                <a:gd name="connsiteY129" fmla="*/ 476060 h 2255329"/>
                <a:gd name="connsiteX130" fmla="*/ 638366 w 744135"/>
                <a:gd name="connsiteY130" fmla="*/ 470726 h 2255329"/>
                <a:gd name="connsiteX131" fmla="*/ 632746 w 744135"/>
                <a:gd name="connsiteY131" fmla="*/ 466058 h 2255329"/>
                <a:gd name="connsiteX132" fmla="*/ 629793 w 744135"/>
                <a:gd name="connsiteY132" fmla="*/ 459296 h 2255329"/>
                <a:gd name="connsiteX133" fmla="*/ 616268 w 744135"/>
                <a:gd name="connsiteY133" fmla="*/ 437864 h 2255329"/>
                <a:gd name="connsiteX134" fmla="*/ 618649 w 744135"/>
                <a:gd name="connsiteY134" fmla="*/ 437483 h 2255329"/>
                <a:gd name="connsiteX135" fmla="*/ 618268 w 744135"/>
                <a:gd name="connsiteY135" fmla="*/ 428435 h 2255329"/>
                <a:gd name="connsiteX136" fmla="*/ 606552 w 744135"/>
                <a:gd name="connsiteY136" fmla="*/ 426911 h 2255329"/>
                <a:gd name="connsiteX137" fmla="*/ 596360 w 744135"/>
                <a:gd name="connsiteY137" fmla="*/ 412528 h 2255329"/>
                <a:gd name="connsiteX138" fmla="*/ 597694 w 744135"/>
                <a:gd name="connsiteY138" fmla="*/ 406813 h 2255329"/>
                <a:gd name="connsiteX139" fmla="*/ 590074 w 744135"/>
                <a:gd name="connsiteY139" fmla="*/ 401098 h 2255329"/>
                <a:gd name="connsiteX140" fmla="*/ 579692 w 744135"/>
                <a:gd name="connsiteY140" fmla="*/ 377952 h 2255329"/>
                <a:gd name="connsiteX141" fmla="*/ 584263 w 744135"/>
                <a:gd name="connsiteY141" fmla="*/ 371380 h 2255329"/>
                <a:gd name="connsiteX142" fmla="*/ 600075 w 744135"/>
                <a:gd name="connsiteY142" fmla="*/ 392049 h 2255329"/>
                <a:gd name="connsiteX143" fmla="*/ 602075 w 744135"/>
                <a:gd name="connsiteY143" fmla="*/ 391287 h 2255329"/>
                <a:gd name="connsiteX144" fmla="*/ 587121 w 744135"/>
                <a:gd name="connsiteY144" fmla="*/ 370713 h 2255329"/>
                <a:gd name="connsiteX145" fmla="*/ 581501 w 744135"/>
                <a:gd name="connsiteY145" fmla="*/ 349853 h 2255329"/>
                <a:gd name="connsiteX146" fmla="*/ 585597 w 744135"/>
                <a:gd name="connsiteY146" fmla="*/ 361855 h 2255329"/>
                <a:gd name="connsiteX147" fmla="*/ 583597 w 744135"/>
                <a:gd name="connsiteY147" fmla="*/ 360236 h 2255329"/>
                <a:gd name="connsiteX148" fmla="*/ 585216 w 744135"/>
                <a:gd name="connsiteY148" fmla="*/ 367379 h 2255329"/>
                <a:gd name="connsiteX149" fmla="*/ 570643 w 744135"/>
                <a:gd name="connsiteY149" fmla="*/ 346901 h 2255329"/>
                <a:gd name="connsiteX150" fmla="*/ 562737 w 744135"/>
                <a:gd name="connsiteY150" fmla="*/ 342519 h 2255329"/>
                <a:gd name="connsiteX151" fmla="*/ 553212 w 744135"/>
                <a:gd name="connsiteY151" fmla="*/ 333185 h 2255329"/>
                <a:gd name="connsiteX152" fmla="*/ 544639 w 744135"/>
                <a:gd name="connsiteY152" fmla="*/ 318992 h 2255329"/>
                <a:gd name="connsiteX153" fmla="*/ 544830 w 744135"/>
                <a:gd name="connsiteY153" fmla="*/ 307753 h 2255329"/>
                <a:gd name="connsiteX154" fmla="*/ 544068 w 744135"/>
                <a:gd name="connsiteY154" fmla="*/ 313658 h 2255329"/>
                <a:gd name="connsiteX155" fmla="*/ 534638 w 744135"/>
                <a:gd name="connsiteY155" fmla="*/ 294132 h 2255329"/>
                <a:gd name="connsiteX156" fmla="*/ 537401 w 744135"/>
                <a:gd name="connsiteY156" fmla="*/ 296990 h 2255329"/>
                <a:gd name="connsiteX157" fmla="*/ 530257 w 744135"/>
                <a:gd name="connsiteY157" fmla="*/ 284321 h 2255329"/>
                <a:gd name="connsiteX158" fmla="*/ 527495 w 744135"/>
                <a:gd name="connsiteY158" fmla="*/ 287084 h 2255329"/>
                <a:gd name="connsiteX159" fmla="*/ 518922 w 744135"/>
                <a:gd name="connsiteY159" fmla="*/ 272987 h 2255329"/>
                <a:gd name="connsiteX160" fmla="*/ 531495 w 744135"/>
                <a:gd name="connsiteY160" fmla="*/ 280226 h 2255329"/>
                <a:gd name="connsiteX161" fmla="*/ 512540 w 744135"/>
                <a:gd name="connsiteY161" fmla="*/ 260128 h 2255329"/>
                <a:gd name="connsiteX162" fmla="*/ 505968 w 744135"/>
                <a:gd name="connsiteY162" fmla="*/ 250984 h 2255329"/>
                <a:gd name="connsiteX163" fmla="*/ 504920 w 744135"/>
                <a:gd name="connsiteY163" fmla="*/ 257080 h 2255329"/>
                <a:gd name="connsiteX164" fmla="*/ 505587 w 744135"/>
                <a:gd name="connsiteY164" fmla="*/ 256794 h 2255329"/>
                <a:gd name="connsiteX165" fmla="*/ 493967 w 744135"/>
                <a:gd name="connsiteY165" fmla="*/ 245936 h 2255329"/>
                <a:gd name="connsiteX166" fmla="*/ 491204 w 744135"/>
                <a:gd name="connsiteY166" fmla="*/ 239459 h 2255329"/>
                <a:gd name="connsiteX167" fmla="*/ 485013 w 744135"/>
                <a:gd name="connsiteY167" fmla="*/ 234029 h 2255329"/>
                <a:gd name="connsiteX168" fmla="*/ 483203 w 744135"/>
                <a:gd name="connsiteY168" fmla="*/ 227076 h 2255329"/>
                <a:gd name="connsiteX169" fmla="*/ 470059 w 744135"/>
                <a:gd name="connsiteY169" fmla="*/ 214884 h 2255329"/>
                <a:gd name="connsiteX170" fmla="*/ 466534 w 744135"/>
                <a:gd name="connsiteY170" fmla="*/ 206788 h 2255329"/>
                <a:gd name="connsiteX171" fmla="*/ 439484 w 744135"/>
                <a:gd name="connsiteY171" fmla="*/ 171736 h 2255329"/>
                <a:gd name="connsiteX172" fmla="*/ 432911 w 744135"/>
                <a:gd name="connsiteY172" fmla="*/ 168783 h 2255329"/>
                <a:gd name="connsiteX173" fmla="*/ 375952 w 744135"/>
                <a:gd name="connsiteY173" fmla="*/ 105537 h 2255329"/>
                <a:gd name="connsiteX174" fmla="*/ 363093 w 744135"/>
                <a:gd name="connsiteY174" fmla="*/ 100203 h 2255329"/>
                <a:gd name="connsiteX175" fmla="*/ 365570 w 744135"/>
                <a:gd name="connsiteY175" fmla="*/ 94774 h 2255329"/>
                <a:gd name="connsiteX176" fmla="*/ 354616 w 744135"/>
                <a:gd name="connsiteY176" fmla="*/ 84487 h 2255329"/>
                <a:gd name="connsiteX177" fmla="*/ 365474 w 744135"/>
                <a:gd name="connsiteY177" fmla="*/ 86773 h 2255329"/>
                <a:gd name="connsiteX178" fmla="*/ 328136 w 744135"/>
                <a:gd name="connsiteY178" fmla="*/ 56579 h 2255329"/>
                <a:gd name="connsiteX179" fmla="*/ 322517 w 744135"/>
                <a:gd name="connsiteY179" fmla="*/ 47435 h 2255329"/>
                <a:gd name="connsiteX180" fmla="*/ 334518 w 744135"/>
                <a:gd name="connsiteY180" fmla="*/ 57055 h 2255329"/>
                <a:gd name="connsiteX181" fmla="*/ 332518 w 744135"/>
                <a:gd name="connsiteY181" fmla="*/ 54102 h 2255329"/>
                <a:gd name="connsiteX182" fmla="*/ 305848 w 744135"/>
                <a:gd name="connsiteY182" fmla="*/ 38672 h 2255329"/>
                <a:gd name="connsiteX183" fmla="*/ 294608 w 744135"/>
                <a:gd name="connsiteY183" fmla="*/ 22669 h 2255329"/>
                <a:gd name="connsiteX184" fmla="*/ 278416 w 744135"/>
                <a:gd name="connsiteY184" fmla="*/ 9620 h 2255329"/>
                <a:gd name="connsiteX185" fmla="*/ 289655 w 744135"/>
                <a:gd name="connsiteY185" fmla="*/ 25718 h 2255329"/>
                <a:gd name="connsiteX186" fmla="*/ 259080 w 744135"/>
                <a:gd name="connsiteY186" fmla="*/ 762 h 2255329"/>
                <a:gd name="connsiteX187" fmla="*/ 295084 w 744135"/>
                <a:gd name="connsiteY187" fmla="*/ 38957 h 2255329"/>
                <a:gd name="connsiteX188" fmla="*/ 313372 w 744135"/>
                <a:gd name="connsiteY188" fmla="*/ 50768 h 2255329"/>
                <a:gd name="connsiteX189" fmla="*/ 314420 w 744135"/>
                <a:gd name="connsiteY189" fmla="*/ 55531 h 2255329"/>
                <a:gd name="connsiteX190" fmla="*/ 328803 w 744135"/>
                <a:gd name="connsiteY190" fmla="*/ 66580 h 2255329"/>
                <a:gd name="connsiteX191" fmla="*/ 330137 w 744135"/>
                <a:gd name="connsiteY191" fmla="*/ 76010 h 2255329"/>
                <a:gd name="connsiteX192" fmla="*/ 336233 w 744135"/>
                <a:gd name="connsiteY192" fmla="*/ 74676 h 2255329"/>
                <a:gd name="connsiteX193" fmla="*/ 343281 w 744135"/>
                <a:gd name="connsiteY193" fmla="*/ 84868 h 2255329"/>
                <a:gd name="connsiteX194" fmla="*/ 326708 w 744135"/>
                <a:gd name="connsiteY194" fmla="*/ 76105 h 2255329"/>
                <a:gd name="connsiteX195" fmla="*/ 370046 w 744135"/>
                <a:gd name="connsiteY195" fmla="*/ 112776 h 2255329"/>
                <a:gd name="connsiteX196" fmla="*/ 366236 w 744135"/>
                <a:gd name="connsiteY196" fmla="*/ 110776 h 2255329"/>
                <a:gd name="connsiteX197" fmla="*/ 379381 w 744135"/>
                <a:gd name="connsiteY197" fmla="*/ 121825 h 2255329"/>
                <a:gd name="connsiteX198" fmla="*/ 372046 w 744135"/>
                <a:gd name="connsiteY198" fmla="*/ 119634 h 2255329"/>
                <a:gd name="connsiteX199" fmla="*/ 386429 w 744135"/>
                <a:gd name="connsiteY199" fmla="*/ 134017 h 2255329"/>
                <a:gd name="connsiteX200" fmla="*/ 386429 w 744135"/>
                <a:gd name="connsiteY200" fmla="*/ 134588 h 2255329"/>
                <a:gd name="connsiteX201" fmla="*/ 394621 w 744135"/>
                <a:gd name="connsiteY201" fmla="*/ 143732 h 2255329"/>
                <a:gd name="connsiteX202" fmla="*/ 382714 w 744135"/>
                <a:gd name="connsiteY202" fmla="*/ 137732 h 2255329"/>
                <a:gd name="connsiteX203" fmla="*/ 399764 w 744135"/>
                <a:gd name="connsiteY203" fmla="*/ 151067 h 2255329"/>
                <a:gd name="connsiteX204" fmla="*/ 398335 w 744135"/>
                <a:gd name="connsiteY204" fmla="*/ 155639 h 2255329"/>
                <a:gd name="connsiteX205" fmla="*/ 420052 w 744135"/>
                <a:gd name="connsiteY205" fmla="*/ 178403 h 2255329"/>
                <a:gd name="connsiteX206" fmla="*/ 419195 w 744135"/>
                <a:gd name="connsiteY206" fmla="*/ 182690 h 2255329"/>
                <a:gd name="connsiteX207" fmla="*/ 419671 w 744135"/>
                <a:gd name="connsiteY207" fmla="*/ 180594 h 2255329"/>
                <a:gd name="connsiteX208" fmla="*/ 446151 w 744135"/>
                <a:gd name="connsiteY208" fmla="*/ 213170 h 2255329"/>
                <a:gd name="connsiteX209" fmla="*/ 466534 w 744135"/>
                <a:gd name="connsiteY209" fmla="*/ 234982 h 2255329"/>
                <a:gd name="connsiteX210" fmla="*/ 488251 w 744135"/>
                <a:gd name="connsiteY210" fmla="*/ 260890 h 2255329"/>
                <a:gd name="connsiteX211" fmla="*/ 485013 w 744135"/>
                <a:gd name="connsiteY211" fmla="*/ 265748 h 2255329"/>
                <a:gd name="connsiteX212" fmla="*/ 503872 w 744135"/>
                <a:gd name="connsiteY212" fmla="*/ 287179 h 2255329"/>
                <a:gd name="connsiteX213" fmla="*/ 495681 w 744135"/>
                <a:gd name="connsiteY213" fmla="*/ 286226 h 2255329"/>
                <a:gd name="connsiteX214" fmla="*/ 504730 w 744135"/>
                <a:gd name="connsiteY214" fmla="*/ 296228 h 2255329"/>
                <a:gd name="connsiteX215" fmla="*/ 504063 w 744135"/>
                <a:gd name="connsiteY215" fmla="*/ 296418 h 2255329"/>
                <a:gd name="connsiteX216" fmla="*/ 512350 w 744135"/>
                <a:gd name="connsiteY216" fmla="*/ 304800 h 2255329"/>
                <a:gd name="connsiteX217" fmla="*/ 517684 w 744135"/>
                <a:gd name="connsiteY217" fmla="*/ 319659 h 2255329"/>
                <a:gd name="connsiteX218" fmla="*/ 521780 w 744135"/>
                <a:gd name="connsiteY218" fmla="*/ 320231 h 2255329"/>
                <a:gd name="connsiteX219" fmla="*/ 524923 w 744135"/>
                <a:gd name="connsiteY219" fmla="*/ 328422 h 2255329"/>
                <a:gd name="connsiteX220" fmla="*/ 534162 w 744135"/>
                <a:gd name="connsiteY220" fmla="*/ 338519 h 2255329"/>
                <a:gd name="connsiteX221" fmla="*/ 533495 w 744135"/>
                <a:gd name="connsiteY221" fmla="*/ 338709 h 2255329"/>
                <a:gd name="connsiteX222" fmla="*/ 540068 w 744135"/>
                <a:gd name="connsiteY222" fmla="*/ 347758 h 2255329"/>
                <a:gd name="connsiteX223" fmla="*/ 540448 w 744135"/>
                <a:gd name="connsiteY223" fmla="*/ 353568 h 2255329"/>
                <a:gd name="connsiteX224" fmla="*/ 554736 w 744135"/>
                <a:gd name="connsiteY224" fmla="*/ 376523 h 2255329"/>
                <a:gd name="connsiteX225" fmla="*/ 555022 w 744135"/>
                <a:gd name="connsiteY225" fmla="*/ 372809 h 2255329"/>
                <a:gd name="connsiteX226" fmla="*/ 561880 w 744135"/>
                <a:gd name="connsiteY226" fmla="*/ 391001 h 2255329"/>
                <a:gd name="connsiteX227" fmla="*/ 563404 w 744135"/>
                <a:gd name="connsiteY227" fmla="*/ 388811 h 2255329"/>
                <a:gd name="connsiteX228" fmla="*/ 579501 w 744135"/>
                <a:gd name="connsiteY228" fmla="*/ 419386 h 2255329"/>
                <a:gd name="connsiteX229" fmla="*/ 593503 w 744135"/>
                <a:gd name="connsiteY229" fmla="*/ 445199 h 2255329"/>
                <a:gd name="connsiteX230" fmla="*/ 587407 w 744135"/>
                <a:gd name="connsiteY230" fmla="*/ 439198 h 2255329"/>
                <a:gd name="connsiteX231" fmla="*/ 601409 w 744135"/>
                <a:gd name="connsiteY231" fmla="*/ 466154 h 2255329"/>
                <a:gd name="connsiteX232" fmla="*/ 616553 w 744135"/>
                <a:gd name="connsiteY232" fmla="*/ 493109 h 2255329"/>
                <a:gd name="connsiteX233" fmla="*/ 620839 w 744135"/>
                <a:gd name="connsiteY233" fmla="*/ 519017 h 2255329"/>
                <a:gd name="connsiteX234" fmla="*/ 630460 w 744135"/>
                <a:gd name="connsiteY234" fmla="*/ 535591 h 2255329"/>
                <a:gd name="connsiteX235" fmla="*/ 641413 w 744135"/>
                <a:gd name="connsiteY235" fmla="*/ 570357 h 2255329"/>
                <a:gd name="connsiteX236" fmla="*/ 648367 w 744135"/>
                <a:gd name="connsiteY236" fmla="*/ 587026 h 2255329"/>
                <a:gd name="connsiteX237" fmla="*/ 647795 w 744135"/>
                <a:gd name="connsiteY237" fmla="*/ 588740 h 2255329"/>
                <a:gd name="connsiteX238" fmla="*/ 649796 w 744135"/>
                <a:gd name="connsiteY238" fmla="*/ 586931 h 2255329"/>
                <a:gd name="connsiteX239" fmla="*/ 657987 w 744135"/>
                <a:gd name="connsiteY239" fmla="*/ 615601 h 2255329"/>
                <a:gd name="connsiteX240" fmla="*/ 665512 w 744135"/>
                <a:gd name="connsiteY240" fmla="*/ 644557 h 2255329"/>
                <a:gd name="connsiteX241" fmla="*/ 663893 w 744135"/>
                <a:gd name="connsiteY241" fmla="*/ 641033 h 2255329"/>
                <a:gd name="connsiteX242" fmla="*/ 667322 w 744135"/>
                <a:gd name="connsiteY242" fmla="*/ 649796 h 2255329"/>
                <a:gd name="connsiteX243" fmla="*/ 663607 w 744135"/>
                <a:gd name="connsiteY243" fmla="*/ 647891 h 2255329"/>
                <a:gd name="connsiteX244" fmla="*/ 673608 w 744135"/>
                <a:gd name="connsiteY244" fmla="*/ 690182 h 2255329"/>
                <a:gd name="connsiteX245" fmla="*/ 673418 w 744135"/>
                <a:gd name="connsiteY245" fmla="*/ 681419 h 2255329"/>
                <a:gd name="connsiteX246" fmla="*/ 680180 w 744135"/>
                <a:gd name="connsiteY246" fmla="*/ 706374 h 2255329"/>
                <a:gd name="connsiteX247" fmla="*/ 680466 w 744135"/>
                <a:gd name="connsiteY247" fmla="*/ 723900 h 2255329"/>
                <a:gd name="connsiteX248" fmla="*/ 677799 w 744135"/>
                <a:gd name="connsiteY248" fmla="*/ 714947 h 2255329"/>
                <a:gd name="connsiteX249" fmla="*/ 682562 w 744135"/>
                <a:gd name="connsiteY249" fmla="*/ 725900 h 2255329"/>
                <a:gd name="connsiteX250" fmla="*/ 685229 w 744135"/>
                <a:gd name="connsiteY250" fmla="*/ 752380 h 2255329"/>
                <a:gd name="connsiteX251" fmla="*/ 683609 w 744135"/>
                <a:gd name="connsiteY251" fmla="*/ 741617 h 2255329"/>
                <a:gd name="connsiteX252" fmla="*/ 688848 w 744135"/>
                <a:gd name="connsiteY252" fmla="*/ 752761 h 2255329"/>
                <a:gd name="connsiteX253" fmla="*/ 687324 w 744135"/>
                <a:gd name="connsiteY253" fmla="*/ 754380 h 2255329"/>
                <a:gd name="connsiteX254" fmla="*/ 693325 w 744135"/>
                <a:gd name="connsiteY254" fmla="*/ 792290 h 2255329"/>
                <a:gd name="connsiteX255" fmla="*/ 690277 w 744135"/>
                <a:gd name="connsiteY255" fmla="*/ 793623 h 2255329"/>
                <a:gd name="connsiteX256" fmla="*/ 695992 w 744135"/>
                <a:gd name="connsiteY256" fmla="*/ 833723 h 2255329"/>
                <a:gd name="connsiteX257" fmla="*/ 694563 w 744135"/>
                <a:gd name="connsiteY257" fmla="*/ 833342 h 2255329"/>
                <a:gd name="connsiteX258" fmla="*/ 696849 w 744135"/>
                <a:gd name="connsiteY258" fmla="*/ 842772 h 2255329"/>
                <a:gd name="connsiteX259" fmla="*/ 694849 w 744135"/>
                <a:gd name="connsiteY259" fmla="*/ 856583 h 2255329"/>
                <a:gd name="connsiteX260" fmla="*/ 696278 w 744135"/>
                <a:gd name="connsiteY260" fmla="*/ 851630 h 2255329"/>
                <a:gd name="connsiteX261" fmla="*/ 698182 w 744135"/>
                <a:gd name="connsiteY261" fmla="*/ 877062 h 2255329"/>
                <a:gd name="connsiteX262" fmla="*/ 695992 w 744135"/>
                <a:gd name="connsiteY262" fmla="*/ 872871 h 2255329"/>
                <a:gd name="connsiteX263" fmla="*/ 696468 w 744135"/>
                <a:gd name="connsiteY263" fmla="*/ 927164 h 2255329"/>
                <a:gd name="connsiteX264" fmla="*/ 695135 w 744135"/>
                <a:gd name="connsiteY264" fmla="*/ 923068 h 2255329"/>
                <a:gd name="connsiteX265" fmla="*/ 694754 w 744135"/>
                <a:gd name="connsiteY265" fmla="*/ 963073 h 2255329"/>
                <a:gd name="connsiteX266" fmla="*/ 692658 w 744135"/>
                <a:gd name="connsiteY266" fmla="*/ 963168 h 2255329"/>
                <a:gd name="connsiteX267" fmla="*/ 693515 w 744135"/>
                <a:gd name="connsiteY267" fmla="*/ 973550 h 2255329"/>
                <a:gd name="connsiteX268" fmla="*/ 690848 w 744135"/>
                <a:gd name="connsiteY268" fmla="*/ 972598 h 2255329"/>
                <a:gd name="connsiteX269" fmla="*/ 694468 w 744135"/>
                <a:gd name="connsiteY269" fmla="*/ 981266 h 2255329"/>
                <a:gd name="connsiteX270" fmla="*/ 691324 w 744135"/>
                <a:gd name="connsiteY270" fmla="*/ 987457 h 2255329"/>
                <a:gd name="connsiteX271" fmla="*/ 692468 w 744135"/>
                <a:gd name="connsiteY271" fmla="*/ 991553 h 2255329"/>
                <a:gd name="connsiteX272" fmla="*/ 684086 w 744135"/>
                <a:gd name="connsiteY272" fmla="*/ 1032891 h 2255329"/>
                <a:gd name="connsiteX273" fmla="*/ 687800 w 744135"/>
                <a:gd name="connsiteY273" fmla="*/ 1030605 h 2255329"/>
                <a:gd name="connsiteX274" fmla="*/ 667798 w 744135"/>
                <a:gd name="connsiteY274" fmla="*/ 1162717 h 2255329"/>
                <a:gd name="connsiteX275" fmla="*/ 665321 w 744135"/>
                <a:gd name="connsiteY275" fmla="*/ 1161383 h 2255329"/>
                <a:gd name="connsiteX276" fmla="*/ 664559 w 744135"/>
                <a:gd name="connsiteY276" fmla="*/ 1180719 h 2255329"/>
                <a:gd name="connsiteX277" fmla="*/ 661511 w 744135"/>
                <a:gd name="connsiteY277" fmla="*/ 1177004 h 2255329"/>
                <a:gd name="connsiteX278" fmla="*/ 659225 w 744135"/>
                <a:gd name="connsiteY278" fmla="*/ 1209580 h 2255329"/>
                <a:gd name="connsiteX279" fmla="*/ 658654 w 744135"/>
                <a:gd name="connsiteY279" fmla="*/ 1199198 h 2255329"/>
                <a:gd name="connsiteX280" fmla="*/ 651415 w 744135"/>
                <a:gd name="connsiteY280" fmla="*/ 1236440 h 2255329"/>
                <a:gd name="connsiteX281" fmla="*/ 642461 w 744135"/>
                <a:gd name="connsiteY281" fmla="*/ 1268254 h 2255329"/>
                <a:gd name="connsiteX282" fmla="*/ 643318 w 744135"/>
                <a:gd name="connsiteY282" fmla="*/ 1269016 h 2255329"/>
                <a:gd name="connsiteX283" fmla="*/ 628841 w 744135"/>
                <a:gd name="connsiteY283" fmla="*/ 1317879 h 2255329"/>
                <a:gd name="connsiteX284" fmla="*/ 629793 w 744135"/>
                <a:gd name="connsiteY284" fmla="*/ 1309211 h 2255329"/>
                <a:gd name="connsiteX285" fmla="*/ 624173 w 744135"/>
                <a:gd name="connsiteY285" fmla="*/ 1327309 h 2255329"/>
                <a:gd name="connsiteX286" fmla="*/ 623792 w 744135"/>
                <a:gd name="connsiteY286" fmla="*/ 1320737 h 2255329"/>
                <a:gd name="connsiteX287" fmla="*/ 610172 w 744135"/>
                <a:gd name="connsiteY287" fmla="*/ 1357884 h 2255329"/>
                <a:gd name="connsiteX288" fmla="*/ 609695 w 744135"/>
                <a:gd name="connsiteY288" fmla="*/ 1368266 h 2255329"/>
                <a:gd name="connsiteX289" fmla="*/ 592931 w 744135"/>
                <a:gd name="connsiteY289" fmla="*/ 1412177 h 2255329"/>
                <a:gd name="connsiteX290" fmla="*/ 595693 w 744135"/>
                <a:gd name="connsiteY290" fmla="*/ 1401223 h 2255329"/>
                <a:gd name="connsiteX291" fmla="*/ 588931 w 744135"/>
                <a:gd name="connsiteY291" fmla="*/ 1424654 h 2255329"/>
                <a:gd name="connsiteX292" fmla="*/ 588264 w 744135"/>
                <a:gd name="connsiteY292" fmla="*/ 1421797 h 2255329"/>
                <a:gd name="connsiteX293" fmla="*/ 575024 w 744135"/>
                <a:gd name="connsiteY293" fmla="*/ 1460373 h 2255329"/>
                <a:gd name="connsiteX294" fmla="*/ 558641 w 744135"/>
                <a:gd name="connsiteY294" fmla="*/ 1492091 h 2255329"/>
                <a:gd name="connsiteX295" fmla="*/ 558260 w 744135"/>
                <a:gd name="connsiteY295" fmla="*/ 1498664 h 2255329"/>
                <a:gd name="connsiteX296" fmla="*/ 549973 w 744135"/>
                <a:gd name="connsiteY296" fmla="*/ 1512380 h 2255329"/>
                <a:gd name="connsiteX297" fmla="*/ 550450 w 744135"/>
                <a:gd name="connsiteY297" fmla="*/ 1510475 h 2255329"/>
                <a:gd name="connsiteX298" fmla="*/ 545306 w 744135"/>
                <a:gd name="connsiteY298" fmla="*/ 1522190 h 2255329"/>
                <a:gd name="connsiteX299" fmla="*/ 546259 w 744135"/>
                <a:gd name="connsiteY299" fmla="*/ 1513713 h 2255329"/>
                <a:gd name="connsiteX300" fmla="*/ 542639 w 744135"/>
                <a:gd name="connsiteY300" fmla="*/ 1533811 h 2255329"/>
                <a:gd name="connsiteX301" fmla="*/ 527113 w 744135"/>
                <a:gd name="connsiteY301" fmla="*/ 1559814 h 2255329"/>
                <a:gd name="connsiteX302" fmla="*/ 528256 w 744135"/>
                <a:gd name="connsiteY302" fmla="*/ 1556004 h 2255329"/>
                <a:gd name="connsiteX303" fmla="*/ 492919 w 744135"/>
                <a:gd name="connsiteY303" fmla="*/ 1618679 h 2255329"/>
                <a:gd name="connsiteX304" fmla="*/ 492919 w 744135"/>
                <a:gd name="connsiteY304" fmla="*/ 1616393 h 2255329"/>
                <a:gd name="connsiteX305" fmla="*/ 484156 w 744135"/>
                <a:gd name="connsiteY305" fmla="*/ 1632299 h 2255329"/>
                <a:gd name="connsiteX306" fmla="*/ 484442 w 744135"/>
                <a:gd name="connsiteY306" fmla="*/ 1627537 h 2255329"/>
                <a:gd name="connsiteX307" fmla="*/ 472630 w 744135"/>
                <a:gd name="connsiteY307" fmla="*/ 1655350 h 2255329"/>
                <a:gd name="connsiteX308" fmla="*/ 471583 w 744135"/>
                <a:gd name="connsiteY308" fmla="*/ 1654302 h 2255329"/>
                <a:gd name="connsiteX309" fmla="*/ 433388 w 744135"/>
                <a:gd name="connsiteY309" fmla="*/ 1720596 h 2255329"/>
                <a:gd name="connsiteX310" fmla="*/ 434816 w 744135"/>
                <a:gd name="connsiteY310" fmla="*/ 1716977 h 2255329"/>
                <a:gd name="connsiteX311" fmla="*/ 409956 w 744135"/>
                <a:gd name="connsiteY311" fmla="*/ 1757267 h 2255329"/>
                <a:gd name="connsiteX312" fmla="*/ 410623 w 744135"/>
                <a:gd name="connsiteY312" fmla="*/ 1755172 h 2255329"/>
                <a:gd name="connsiteX313" fmla="*/ 400717 w 744135"/>
                <a:gd name="connsiteY313" fmla="*/ 1770602 h 2255329"/>
                <a:gd name="connsiteX314" fmla="*/ 401764 w 744135"/>
                <a:gd name="connsiteY314" fmla="*/ 1766507 h 2255329"/>
                <a:gd name="connsiteX315" fmla="*/ 383953 w 744135"/>
                <a:gd name="connsiteY315" fmla="*/ 1791272 h 2255329"/>
                <a:gd name="connsiteX316" fmla="*/ 374809 w 744135"/>
                <a:gd name="connsiteY316" fmla="*/ 1813084 h 2255329"/>
                <a:gd name="connsiteX317" fmla="*/ 362617 w 744135"/>
                <a:gd name="connsiteY317" fmla="*/ 1825657 h 2255329"/>
                <a:gd name="connsiteX318" fmla="*/ 342329 w 744135"/>
                <a:gd name="connsiteY318" fmla="*/ 1856137 h 2255329"/>
                <a:gd name="connsiteX319" fmla="*/ 341471 w 744135"/>
                <a:gd name="connsiteY319" fmla="*/ 1854994 h 2255329"/>
                <a:gd name="connsiteX320" fmla="*/ 326326 w 744135"/>
                <a:gd name="connsiteY320" fmla="*/ 1878235 h 2255329"/>
                <a:gd name="connsiteX321" fmla="*/ 328041 w 744135"/>
                <a:gd name="connsiteY321" fmla="*/ 1874806 h 2255329"/>
                <a:gd name="connsiteX322" fmla="*/ 304229 w 744135"/>
                <a:gd name="connsiteY322" fmla="*/ 1909858 h 2255329"/>
                <a:gd name="connsiteX323" fmla="*/ 286798 w 744135"/>
                <a:gd name="connsiteY323" fmla="*/ 1927384 h 2255329"/>
                <a:gd name="connsiteX324" fmla="*/ 265938 w 744135"/>
                <a:gd name="connsiteY324" fmla="*/ 1956816 h 2255329"/>
                <a:gd name="connsiteX325" fmla="*/ 255460 w 744135"/>
                <a:gd name="connsiteY325" fmla="*/ 1970723 h 2255329"/>
                <a:gd name="connsiteX326" fmla="*/ 249936 w 744135"/>
                <a:gd name="connsiteY326" fmla="*/ 1977866 h 2255329"/>
                <a:gd name="connsiteX327" fmla="*/ 246983 w 744135"/>
                <a:gd name="connsiteY327" fmla="*/ 1981676 h 2255329"/>
                <a:gd name="connsiteX328" fmla="*/ 241554 w 744135"/>
                <a:gd name="connsiteY328" fmla="*/ 1988249 h 2255329"/>
                <a:gd name="connsiteX329" fmla="*/ 232410 w 744135"/>
                <a:gd name="connsiteY329" fmla="*/ 1995869 h 2255329"/>
                <a:gd name="connsiteX330" fmla="*/ 213455 w 744135"/>
                <a:gd name="connsiteY330" fmla="*/ 2016157 h 2255329"/>
                <a:gd name="connsiteX331" fmla="*/ 217837 w 744135"/>
                <a:gd name="connsiteY331" fmla="*/ 2015014 h 2255329"/>
                <a:gd name="connsiteX332" fmla="*/ 200025 w 744135"/>
                <a:gd name="connsiteY332" fmla="*/ 2034159 h 2255329"/>
                <a:gd name="connsiteX333" fmla="*/ 250793 w 744135"/>
                <a:gd name="connsiteY333" fmla="*/ 2078355 h 2255329"/>
                <a:gd name="connsiteX334" fmla="*/ 254127 w 744135"/>
                <a:gd name="connsiteY334" fmla="*/ 2081308 h 2255329"/>
                <a:gd name="connsiteX335" fmla="*/ 254984 w 744135"/>
                <a:gd name="connsiteY335" fmla="*/ 2082070 h 2255329"/>
                <a:gd name="connsiteX336" fmla="*/ 254984 w 744135"/>
                <a:gd name="connsiteY336" fmla="*/ 2082070 h 2255329"/>
                <a:gd name="connsiteX337" fmla="*/ 254603 w 744135"/>
                <a:gd name="connsiteY337" fmla="*/ 2081879 h 2255329"/>
                <a:gd name="connsiteX338" fmla="*/ 252984 w 744135"/>
                <a:gd name="connsiteY338" fmla="*/ 2081022 h 2255329"/>
                <a:gd name="connsiteX339" fmla="*/ 249460 w 744135"/>
                <a:gd name="connsiteY339" fmla="*/ 2078927 h 2255329"/>
                <a:gd name="connsiteX340" fmla="*/ 241649 w 744135"/>
                <a:gd name="connsiteY340" fmla="*/ 2073878 h 2255329"/>
                <a:gd name="connsiteX341" fmla="*/ 237934 w 744135"/>
                <a:gd name="connsiteY341" fmla="*/ 2075498 h 2255329"/>
                <a:gd name="connsiteX342" fmla="*/ 234887 w 744135"/>
                <a:gd name="connsiteY342" fmla="*/ 2074355 h 2255329"/>
                <a:gd name="connsiteX343" fmla="*/ 237077 w 744135"/>
                <a:gd name="connsiteY343" fmla="*/ 2076260 h 2255329"/>
                <a:gd name="connsiteX344" fmla="*/ 234601 w 744135"/>
                <a:gd name="connsiteY344" fmla="*/ 2077022 h 2255329"/>
                <a:gd name="connsiteX345" fmla="*/ 232981 w 744135"/>
                <a:gd name="connsiteY345" fmla="*/ 2077593 h 2255329"/>
                <a:gd name="connsiteX346" fmla="*/ 224885 w 744135"/>
                <a:gd name="connsiteY346" fmla="*/ 2081498 h 2255329"/>
                <a:gd name="connsiteX347" fmla="*/ 192119 w 744135"/>
                <a:gd name="connsiteY347" fmla="*/ 2097310 h 2255329"/>
                <a:gd name="connsiteX348" fmla="*/ 134207 w 744135"/>
                <a:gd name="connsiteY348" fmla="*/ 2125885 h 2255329"/>
                <a:gd name="connsiteX349" fmla="*/ 116586 w 744135"/>
                <a:gd name="connsiteY349" fmla="*/ 2137601 h 2255329"/>
                <a:gd name="connsiteX350" fmla="*/ 111252 w 744135"/>
                <a:gd name="connsiteY350" fmla="*/ 2140839 h 2255329"/>
                <a:gd name="connsiteX351" fmla="*/ 108490 w 744135"/>
                <a:gd name="connsiteY351" fmla="*/ 2142458 h 2255329"/>
                <a:gd name="connsiteX352" fmla="*/ 107728 w 744135"/>
                <a:gd name="connsiteY352" fmla="*/ 2143030 h 2255329"/>
                <a:gd name="connsiteX353" fmla="*/ 105632 w 744135"/>
                <a:gd name="connsiteY353" fmla="*/ 2144078 h 2255329"/>
                <a:gd name="connsiteX354" fmla="*/ 105918 w 744135"/>
                <a:gd name="connsiteY354" fmla="*/ 2143601 h 2255329"/>
                <a:gd name="connsiteX355" fmla="*/ 98393 w 744135"/>
                <a:gd name="connsiteY355" fmla="*/ 2149031 h 2255329"/>
                <a:gd name="connsiteX356" fmla="*/ 97536 w 744135"/>
                <a:gd name="connsiteY356" fmla="*/ 2137601 h 2255329"/>
                <a:gd name="connsiteX357" fmla="*/ 99917 w 744135"/>
                <a:gd name="connsiteY357" fmla="*/ 2137601 h 2255329"/>
                <a:gd name="connsiteX358" fmla="*/ 99060 w 744135"/>
                <a:gd name="connsiteY358" fmla="*/ 2136934 h 2255329"/>
                <a:gd name="connsiteX359" fmla="*/ 98298 w 744135"/>
                <a:gd name="connsiteY359" fmla="*/ 2133505 h 2255329"/>
                <a:gd name="connsiteX360" fmla="*/ 97536 w 744135"/>
                <a:gd name="connsiteY360" fmla="*/ 2126171 h 2255329"/>
                <a:gd name="connsiteX361" fmla="*/ 96964 w 744135"/>
                <a:gd name="connsiteY361" fmla="*/ 2112550 h 2255329"/>
                <a:gd name="connsiteX362" fmla="*/ 96107 w 744135"/>
                <a:gd name="connsiteY362" fmla="*/ 2121408 h 2255329"/>
                <a:gd name="connsiteX363" fmla="*/ 94488 w 744135"/>
                <a:gd name="connsiteY363" fmla="*/ 2092452 h 2255329"/>
                <a:gd name="connsiteX364" fmla="*/ 90106 w 744135"/>
                <a:gd name="connsiteY364" fmla="*/ 2077212 h 2255329"/>
                <a:gd name="connsiteX365" fmla="*/ 90773 w 744135"/>
                <a:gd name="connsiteY365" fmla="*/ 2074259 h 2255329"/>
                <a:gd name="connsiteX366" fmla="*/ 89154 w 744135"/>
                <a:gd name="connsiteY366" fmla="*/ 2071688 h 2255329"/>
                <a:gd name="connsiteX367" fmla="*/ 91440 w 744135"/>
                <a:gd name="connsiteY367" fmla="*/ 2063115 h 2255329"/>
                <a:gd name="connsiteX368" fmla="*/ 83439 w 744135"/>
                <a:gd name="connsiteY368" fmla="*/ 2032921 h 2255329"/>
                <a:gd name="connsiteX369" fmla="*/ 85344 w 744135"/>
                <a:gd name="connsiteY369" fmla="*/ 2027873 h 2255329"/>
                <a:gd name="connsiteX370" fmla="*/ 82677 w 744135"/>
                <a:gd name="connsiteY370" fmla="*/ 1999774 h 2255329"/>
                <a:gd name="connsiteX371" fmla="*/ 82677 w 744135"/>
                <a:gd name="connsiteY371" fmla="*/ 1995392 h 2255329"/>
                <a:gd name="connsiteX372" fmla="*/ 81629 w 744135"/>
                <a:gd name="connsiteY372" fmla="*/ 1996345 h 2255329"/>
                <a:gd name="connsiteX373" fmla="*/ 77914 w 744135"/>
                <a:gd name="connsiteY373" fmla="*/ 1989010 h 2255329"/>
                <a:gd name="connsiteX374" fmla="*/ 83725 w 744135"/>
                <a:gd name="connsiteY374" fmla="*/ 1993773 h 2255329"/>
                <a:gd name="connsiteX375" fmla="*/ 79820 w 744135"/>
                <a:gd name="connsiteY375" fmla="*/ 1990535 h 2255329"/>
                <a:gd name="connsiteX376" fmla="*/ 77057 w 744135"/>
                <a:gd name="connsiteY376" fmla="*/ 1982629 h 2255329"/>
                <a:gd name="connsiteX377" fmla="*/ 80200 w 744135"/>
                <a:gd name="connsiteY377" fmla="*/ 1984534 h 2255329"/>
                <a:gd name="connsiteX378" fmla="*/ 79915 w 744135"/>
                <a:gd name="connsiteY378" fmla="*/ 1985486 h 2255329"/>
                <a:gd name="connsiteX379" fmla="*/ 87439 w 744135"/>
                <a:gd name="connsiteY379" fmla="*/ 1992249 h 2255329"/>
                <a:gd name="connsiteX380" fmla="*/ 90202 w 744135"/>
                <a:gd name="connsiteY380" fmla="*/ 1988725 h 2255329"/>
                <a:gd name="connsiteX381" fmla="*/ 91726 w 744135"/>
                <a:gd name="connsiteY381" fmla="*/ 1992916 h 2255329"/>
                <a:gd name="connsiteX382" fmla="*/ 92202 w 744135"/>
                <a:gd name="connsiteY382" fmla="*/ 1992725 h 2255329"/>
                <a:gd name="connsiteX383" fmla="*/ 94107 w 744135"/>
                <a:gd name="connsiteY383" fmla="*/ 1993297 h 2255329"/>
                <a:gd name="connsiteX384" fmla="*/ 98488 w 744135"/>
                <a:gd name="connsiteY384" fmla="*/ 1994916 h 2255329"/>
                <a:gd name="connsiteX385" fmla="*/ 103346 w 744135"/>
                <a:gd name="connsiteY385" fmla="*/ 1997012 h 2255329"/>
                <a:gd name="connsiteX386" fmla="*/ 110204 w 744135"/>
                <a:gd name="connsiteY386" fmla="*/ 2000250 h 2255329"/>
                <a:gd name="connsiteX387" fmla="*/ 135731 w 744135"/>
                <a:gd name="connsiteY387" fmla="*/ 2014061 h 2255329"/>
                <a:gd name="connsiteX388" fmla="*/ 168307 w 744135"/>
                <a:gd name="connsiteY388" fmla="*/ 2026158 h 2255329"/>
                <a:gd name="connsiteX389" fmla="*/ 191738 w 744135"/>
                <a:gd name="connsiteY389" fmla="*/ 1978628 h 2255329"/>
                <a:gd name="connsiteX390" fmla="*/ 198692 w 744135"/>
                <a:gd name="connsiteY390" fmla="*/ 1968246 h 2255329"/>
                <a:gd name="connsiteX391" fmla="*/ 200406 w 744135"/>
                <a:gd name="connsiteY391" fmla="*/ 1965674 h 2255329"/>
                <a:gd name="connsiteX392" fmla="*/ 201549 w 744135"/>
                <a:gd name="connsiteY392" fmla="*/ 1964341 h 2255329"/>
                <a:gd name="connsiteX393" fmla="*/ 203740 w 744135"/>
                <a:gd name="connsiteY393" fmla="*/ 1961579 h 2255329"/>
                <a:gd name="connsiteX394" fmla="*/ 205835 w 744135"/>
                <a:gd name="connsiteY394" fmla="*/ 1946434 h 2255329"/>
                <a:gd name="connsiteX395" fmla="*/ 215646 w 744135"/>
                <a:gd name="connsiteY395" fmla="*/ 1938814 h 2255329"/>
                <a:gd name="connsiteX396" fmla="*/ 214313 w 744135"/>
                <a:gd name="connsiteY396" fmla="*/ 1930146 h 2255329"/>
                <a:gd name="connsiteX397" fmla="*/ 314706 w 744135"/>
                <a:gd name="connsiteY397" fmla="*/ 1747457 h 2255329"/>
                <a:gd name="connsiteX398" fmla="*/ 358807 w 744135"/>
                <a:gd name="connsiteY398" fmla="*/ 1655159 h 2255329"/>
                <a:gd name="connsiteX399" fmla="*/ 357664 w 744135"/>
                <a:gd name="connsiteY399" fmla="*/ 1658874 h 2255329"/>
                <a:gd name="connsiteX400" fmla="*/ 374618 w 744135"/>
                <a:gd name="connsiteY400" fmla="*/ 1628680 h 2255329"/>
                <a:gd name="connsiteX401" fmla="*/ 361093 w 744135"/>
                <a:gd name="connsiteY401" fmla="*/ 1650016 h 2255329"/>
                <a:gd name="connsiteX402" fmla="*/ 369189 w 744135"/>
                <a:gd name="connsiteY402" fmla="*/ 1630871 h 2255329"/>
                <a:gd name="connsiteX403" fmla="*/ 432721 w 744135"/>
                <a:gd name="connsiteY403" fmla="*/ 1511141 h 2255329"/>
                <a:gd name="connsiteX404" fmla="*/ 455867 w 744135"/>
                <a:gd name="connsiteY404" fmla="*/ 1467803 h 2255329"/>
                <a:gd name="connsiteX405" fmla="*/ 455009 w 744135"/>
                <a:gd name="connsiteY405" fmla="*/ 1473708 h 2255329"/>
                <a:gd name="connsiteX406" fmla="*/ 485489 w 744135"/>
                <a:gd name="connsiteY406" fmla="*/ 1399985 h 2255329"/>
                <a:gd name="connsiteX407" fmla="*/ 496062 w 744135"/>
                <a:gd name="connsiteY407" fmla="*/ 1385697 h 2255329"/>
                <a:gd name="connsiteX408" fmla="*/ 495109 w 744135"/>
                <a:gd name="connsiteY408" fmla="*/ 1382173 h 2255329"/>
                <a:gd name="connsiteX409" fmla="*/ 507587 w 744135"/>
                <a:gd name="connsiteY409" fmla="*/ 1364075 h 2255329"/>
                <a:gd name="connsiteX410" fmla="*/ 510921 w 744135"/>
                <a:gd name="connsiteY410" fmla="*/ 1349788 h 2255329"/>
                <a:gd name="connsiteX411" fmla="*/ 513683 w 744135"/>
                <a:gd name="connsiteY411" fmla="*/ 1349788 h 2255329"/>
                <a:gd name="connsiteX412" fmla="*/ 543116 w 744135"/>
                <a:gd name="connsiteY412" fmla="*/ 1286161 h 2255329"/>
                <a:gd name="connsiteX413" fmla="*/ 548735 w 744135"/>
                <a:gd name="connsiteY413" fmla="*/ 1268063 h 2255329"/>
                <a:gd name="connsiteX414" fmla="*/ 554164 w 744135"/>
                <a:gd name="connsiteY414" fmla="*/ 1247870 h 2255329"/>
                <a:gd name="connsiteX415" fmla="*/ 566833 w 744135"/>
                <a:gd name="connsiteY415" fmla="*/ 1203674 h 2255329"/>
                <a:gd name="connsiteX416" fmla="*/ 586930 w 744135"/>
                <a:gd name="connsiteY416" fmla="*/ 1111282 h 2255329"/>
                <a:gd name="connsiteX417" fmla="*/ 590264 w 744135"/>
                <a:gd name="connsiteY417" fmla="*/ 1072420 h 2255329"/>
                <a:gd name="connsiteX418" fmla="*/ 594646 w 744135"/>
                <a:gd name="connsiteY418" fmla="*/ 1058513 h 2255329"/>
                <a:gd name="connsiteX419" fmla="*/ 595884 w 744135"/>
                <a:gd name="connsiteY419" fmla="*/ 1017651 h 2255329"/>
                <a:gd name="connsiteX420" fmla="*/ 596551 w 744135"/>
                <a:gd name="connsiteY420" fmla="*/ 1019175 h 2255329"/>
                <a:gd name="connsiteX421" fmla="*/ 596551 w 744135"/>
                <a:gd name="connsiteY421" fmla="*/ 979170 h 2255329"/>
                <a:gd name="connsiteX422" fmla="*/ 598646 w 744135"/>
                <a:gd name="connsiteY422" fmla="*/ 959168 h 2255329"/>
                <a:gd name="connsiteX423" fmla="*/ 601789 w 744135"/>
                <a:gd name="connsiteY423" fmla="*/ 954024 h 2255329"/>
                <a:gd name="connsiteX424" fmla="*/ 602171 w 744135"/>
                <a:gd name="connsiteY424" fmla="*/ 921830 h 2255329"/>
                <a:gd name="connsiteX425" fmla="*/ 602171 w 744135"/>
                <a:gd name="connsiteY425" fmla="*/ 913067 h 2255329"/>
                <a:gd name="connsiteX426" fmla="*/ 601694 w 744135"/>
                <a:gd name="connsiteY426" fmla="*/ 888016 h 2255329"/>
                <a:gd name="connsiteX427" fmla="*/ 599789 w 744135"/>
                <a:gd name="connsiteY427" fmla="*/ 848773 h 2255329"/>
                <a:gd name="connsiteX428" fmla="*/ 595313 w 744135"/>
                <a:gd name="connsiteY428" fmla="*/ 797528 h 2255329"/>
                <a:gd name="connsiteX429" fmla="*/ 575215 w 744135"/>
                <a:gd name="connsiteY429" fmla="*/ 667798 h 2255329"/>
                <a:gd name="connsiteX430" fmla="*/ 536162 w 744135"/>
                <a:gd name="connsiteY430" fmla="*/ 517208 h 2255329"/>
                <a:gd name="connsiteX431" fmla="*/ 413671 w 744135"/>
                <a:gd name="connsiteY431" fmla="*/ 221647 h 2255329"/>
                <a:gd name="connsiteX432" fmla="*/ 290798 w 744135"/>
                <a:gd name="connsiteY432" fmla="*/ 29623 h 2255329"/>
                <a:gd name="connsiteX433" fmla="*/ 275844 w 744135"/>
                <a:gd name="connsiteY433" fmla="*/ 19050 h 2255329"/>
                <a:gd name="connsiteX434" fmla="*/ 264033 w 744135"/>
                <a:gd name="connsiteY434" fmla="*/ 0 h 2255329"/>
                <a:gd name="connsiteX435" fmla="*/ 263462 w 744135"/>
                <a:gd name="connsiteY435" fmla="*/ 15335 h 2255329"/>
                <a:gd name="connsiteX436" fmla="*/ 256508 w 744135"/>
                <a:gd name="connsiteY436" fmla="*/ 6191 h 2255329"/>
                <a:gd name="connsiteX437" fmla="*/ 262700 w 744135"/>
                <a:gd name="connsiteY437" fmla="*/ 17336 h 2255329"/>
                <a:gd name="connsiteX438" fmla="*/ 268129 w 744135"/>
                <a:gd name="connsiteY438" fmla="*/ 17526 h 2255329"/>
                <a:gd name="connsiteX439" fmla="*/ 275082 w 744135"/>
                <a:gd name="connsiteY439" fmla="*/ 33909 h 2255329"/>
                <a:gd name="connsiteX440" fmla="*/ 297942 w 744135"/>
                <a:gd name="connsiteY440" fmla="*/ 60579 h 2255329"/>
                <a:gd name="connsiteX441" fmla="*/ 294704 w 744135"/>
                <a:gd name="connsiteY441" fmla="*/ 55816 h 2255329"/>
                <a:gd name="connsiteX442" fmla="*/ 298799 w 744135"/>
                <a:gd name="connsiteY442" fmla="*/ 69437 h 2255329"/>
                <a:gd name="connsiteX443" fmla="*/ 296894 w 744135"/>
                <a:gd name="connsiteY443" fmla="*/ 66294 h 2255329"/>
                <a:gd name="connsiteX444" fmla="*/ 302323 w 744135"/>
                <a:gd name="connsiteY444" fmla="*/ 79534 h 2255329"/>
                <a:gd name="connsiteX445" fmla="*/ 290798 w 744135"/>
                <a:gd name="connsiteY445" fmla="*/ 64199 h 2255329"/>
                <a:gd name="connsiteX446" fmla="*/ 297275 w 744135"/>
                <a:gd name="connsiteY446" fmla="*/ 71723 h 2255329"/>
                <a:gd name="connsiteX447" fmla="*/ 297561 w 744135"/>
                <a:gd name="connsiteY447" fmla="*/ 78867 h 2255329"/>
                <a:gd name="connsiteX448" fmla="*/ 306229 w 744135"/>
                <a:gd name="connsiteY448" fmla="*/ 93155 h 2255329"/>
                <a:gd name="connsiteX449" fmla="*/ 302323 w 744135"/>
                <a:gd name="connsiteY449" fmla="*/ 90488 h 2255329"/>
                <a:gd name="connsiteX450" fmla="*/ 314896 w 744135"/>
                <a:gd name="connsiteY450" fmla="*/ 107442 h 2255329"/>
                <a:gd name="connsiteX451" fmla="*/ 328898 w 744135"/>
                <a:gd name="connsiteY451" fmla="*/ 136874 h 2255329"/>
                <a:gd name="connsiteX452" fmla="*/ 325374 w 744135"/>
                <a:gd name="connsiteY452" fmla="*/ 137636 h 2255329"/>
                <a:gd name="connsiteX453" fmla="*/ 343376 w 744135"/>
                <a:gd name="connsiteY453" fmla="*/ 169831 h 2255329"/>
                <a:gd name="connsiteX454" fmla="*/ 340233 w 744135"/>
                <a:gd name="connsiteY454" fmla="*/ 166878 h 2255329"/>
                <a:gd name="connsiteX455" fmla="*/ 348425 w 744135"/>
                <a:gd name="connsiteY455" fmla="*/ 179642 h 2255329"/>
                <a:gd name="connsiteX456" fmla="*/ 357759 w 744135"/>
                <a:gd name="connsiteY456" fmla="*/ 204692 h 2255329"/>
                <a:gd name="connsiteX457" fmla="*/ 375190 w 744135"/>
                <a:gd name="connsiteY457" fmla="*/ 233839 h 2255329"/>
                <a:gd name="connsiteX458" fmla="*/ 369094 w 744135"/>
                <a:gd name="connsiteY458" fmla="*/ 227743 h 2255329"/>
                <a:gd name="connsiteX459" fmla="*/ 380524 w 744135"/>
                <a:gd name="connsiteY459" fmla="*/ 249079 h 2255329"/>
                <a:gd name="connsiteX460" fmla="*/ 371856 w 744135"/>
                <a:gd name="connsiteY460" fmla="*/ 238030 h 2255329"/>
                <a:gd name="connsiteX461" fmla="*/ 427101 w 744135"/>
                <a:gd name="connsiteY461" fmla="*/ 388334 h 2255329"/>
                <a:gd name="connsiteX462" fmla="*/ 419576 w 744135"/>
                <a:gd name="connsiteY462" fmla="*/ 378524 h 2255329"/>
                <a:gd name="connsiteX463" fmla="*/ 449294 w 744135"/>
                <a:gd name="connsiteY463" fmla="*/ 470726 h 2255329"/>
                <a:gd name="connsiteX464" fmla="*/ 451485 w 744135"/>
                <a:gd name="connsiteY464" fmla="*/ 470726 h 2255329"/>
                <a:gd name="connsiteX465" fmla="*/ 494729 w 744135"/>
                <a:gd name="connsiteY465" fmla="*/ 633984 h 2255329"/>
                <a:gd name="connsiteX466" fmla="*/ 494729 w 744135"/>
                <a:gd name="connsiteY466" fmla="*/ 627031 h 2255329"/>
                <a:gd name="connsiteX467" fmla="*/ 504444 w 744135"/>
                <a:gd name="connsiteY467" fmla="*/ 655511 h 2255329"/>
                <a:gd name="connsiteX468" fmla="*/ 503206 w 744135"/>
                <a:gd name="connsiteY468" fmla="*/ 665798 h 2255329"/>
                <a:gd name="connsiteX469" fmla="*/ 503777 w 744135"/>
                <a:gd name="connsiteY469" fmla="*/ 657130 h 2255329"/>
                <a:gd name="connsiteX470" fmla="*/ 506825 w 744135"/>
                <a:gd name="connsiteY470" fmla="*/ 677799 h 2255329"/>
                <a:gd name="connsiteX471" fmla="*/ 510350 w 744135"/>
                <a:gd name="connsiteY471" fmla="*/ 702564 h 2255329"/>
                <a:gd name="connsiteX472" fmla="*/ 514921 w 744135"/>
                <a:gd name="connsiteY472" fmla="*/ 730472 h 2255329"/>
                <a:gd name="connsiteX473" fmla="*/ 519017 w 744135"/>
                <a:gd name="connsiteY473" fmla="*/ 760762 h 2255329"/>
                <a:gd name="connsiteX474" fmla="*/ 523208 w 744135"/>
                <a:gd name="connsiteY474" fmla="*/ 792480 h 2255329"/>
                <a:gd name="connsiteX475" fmla="*/ 526256 w 744135"/>
                <a:gd name="connsiteY475" fmla="*/ 824865 h 2255329"/>
                <a:gd name="connsiteX476" fmla="*/ 529590 w 744135"/>
                <a:gd name="connsiteY476" fmla="*/ 887825 h 2255329"/>
                <a:gd name="connsiteX477" fmla="*/ 524161 w 744135"/>
                <a:gd name="connsiteY477" fmla="*/ 1053275 h 2255329"/>
                <a:gd name="connsiteX478" fmla="*/ 521780 w 744135"/>
                <a:gd name="connsiteY478" fmla="*/ 1074039 h 2255329"/>
                <a:gd name="connsiteX479" fmla="*/ 518160 w 744135"/>
                <a:gd name="connsiteY479" fmla="*/ 1094518 h 2255329"/>
                <a:gd name="connsiteX480" fmla="*/ 510826 w 744135"/>
                <a:gd name="connsiteY480" fmla="*/ 1135094 h 2255329"/>
                <a:gd name="connsiteX481" fmla="*/ 491109 w 744135"/>
                <a:gd name="connsiteY481" fmla="*/ 1213009 h 2255329"/>
                <a:gd name="connsiteX482" fmla="*/ 493871 w 744135"/>
                <a:gd name="connsiteY482" fmla="*/ 1216819 h 2255329"/>
                <a:gd name="connsiteX483" fmla="*/ 476631 w 744135"/>
                <a:gd name="connsiteY483" fmla="*/ 1258729 h 2255329"/>
                <a:gd name="connsiteX484" fmla="*/ 459200 w 744135"/>
                <a:gd name="connsiteY484" fmla="*/ 1300925 h 2255329"/>
                <a:gd name="connsiteX485" fmla="*/ 382334 w 744135"/>
                <a:gd name="connsiteY485" fmla="*/ 1460373 h 2255329"/>
                <a:gd name="connsiteX486" fmla="*/ 379667 w 744135"/>
                <a:gd name="connsiteY486" fmla="*/ 1460373 h 2255329"/>
                <a:gd name="connsiteX487" fmla="*/ 371094 w 744135"/>
                <a:gd name="connsiteY487" fmla="*/ 1478947 h 2255329"/>
                <a:gd name="connsiteX488" fmla="*/ 370618 w 744135"/>
                <a:gd name="connsiteY488" fmla="*/ 1478471 h 2255329"/>
                <a:gd name="connsiteX489" fmla="*/ 343186 w 744135"/>
                <a:gd name="connsiteY489" fmla="*/ 1532954 h 2255329"/>
                <a:gd name="connsiteX490" fmla="*/ 345281 w 744135"/>
                <a:gd name="connsiteY490" fmla="*/ 1534954 h 2255329"/>
                <a:gd name="connsiteX491" fmla="*/ 335661 w 744135"/>
                <a:gd name="connsiteY491" fmla="*/ 1552575 h 2255329"/>
                <a:gd name="connsiteX492" fmla="*/ 334613 w 744135"/>
                <a:gd name="connsiteY492" fmla="*/ 1551623 h 2255329"/>
                <a:gd name="connsiteX493" fmla="*/ 329851 w 744135"/>
                <a:gd name="connsiteY493" fmla="*/ 1566672 h 2255329"/>
                <a:gd name="connsiteX494" fmla="*/ 306134 w 744135"/>
                <a:gd name="connsiteY494" fmla="*/ 1607534 h 2255329"/>
                <a:gd name="connsiteX495" fmla="*/ 274034 w 744135"/>
                <a:gd name="connsiteY495" fmla="*/ 1674685 h 2255329"/>
                <a:gd name="connsiteX496" fmla="*/ 245269 w 744135"/>
                <a:gd name="connsiteY496" fmla="*/ 1722977 h 2255329"/>
                <a:gd name="connsiteX497" fmla="*/ 180213 w 744135"/>
                <a:gd name="connsiteY497" fmla="*/ 1851470 h 2255329"/>
                <a:gd name="connsiteX498" fmla="*/ 183451 w 744135"/>
                <a:gd name="connsiteY498" fmla="*/ 1852136 h 2255329"/>
                <a:gd name="connsiteX499" fmla="*/ 177737 w 744135"/>
                <a:gd name="connsiteY499" fmla="*/ 1863757 h 2255329"/>
                <a:gd name="connsiteX500" fmla="*/ 176689 w 744135"/>
                <a:gd name="connsiteY500" fmla="*/ 1862804 h 2255329"/>
                <a:gd name="connsiteX501" fmla="*/ 157448 w 744135"/>
                <a:gd name="connsiteY501" fmla="*/ 1898142 h 2255329"/>
                <a:gd name="connsiteX502" fmla="*/ 165354 w 744135"/>
                <a:gd name="connsiteY502" fmla="*/ 1883759 h 2255329"/>
                <a:gd name="connsiteX503" fmla="*/ 161734 w 744135"/>
                <a:gd name="connsiteY503" fmla="*/ 1897475 h 2255329"/>
                <a:gd name="connsiteX504" fmla="*/ 161258 w 744135"/>
                <a:gd name="connsiteY504" fmla="*/ 1896904 h 2255329"/>
                <a:gd name="connsiteX505" fmla="*/ 158305 w 744135"/>
                <a:gd name="connsiteY505" fmla="*/ 1906334 h 2255329"/>
                <a:gd name="connsiteX506" fmla="*/ 147923 w 744135"/>
                <a:gd name="connsiteY506" fmla="*/ 1913477 h 2255329"/>
                <a:gd name="connsiteX507" fmla="*/ 140779 w 744135"/>
                <a:gd name="connsiteY507" fmla="*/ 1928241 h 2255329"/>
                <a:gd name="connsiteX508" fmla="*/ 139160 w 744135"/>
                <a:gd name="connsiteY508" fmla="*/ 1931765 h 2255329"/>
                <a:gd name="connsiteX509" fmla="*/ 138303 w 744135"/>
                <a:gd name="connsiteY509" fmla="*/ 1933480 h 2255329"/>
                <a:gd name="connsiteX510" fmla="*/ 137922 w 744135"/>
                <a:gd name="connsiteY510" fmla="*/ 1934337 h 2255329"/>
                <a:gd name="connsiteX511" fmla="*/ 137922 w 744135"/>
                <a:gd name="connsiteY511" fmla="*/ 1934337 h 2255329"/>
                <a:gd name="connsiteX512" fmla="*/ 137922 w 744135"/>
                <a:gd name="connsiteY512" fmla="*/ 1935194 h 2255329"/>
                <a:gd name="connsiteX513" fmla="*/ 137446 w 744135"/>
                <a:gd name="connsiteY513" fmla="*/ 1939671 h 2255329"/>
                <a:gd name="connsiteX514" fmla="*/ 134112 w 744135"/>
                <a:gd name="connsiteY514" fmla="*/ 1939290 h 2255329"/>
                <a:gd name="connsiteX515" fmla="*/ 133064 w 744135"/>
                <a:gd name="connsiteY515" fmla="*/ 1939004 h 2255329"/>
                <a:gd name="connsiteX516" fmla="*/ 132493 w 744135"/>
                <a:gd name="connsiteY516" fmla="*/ 1938814 h 2255329"/>
                <a:gd name="connsiteX517" fmla="*/ 130492 w 744135"/>
                <a:gd name="connsiteY517" fmla="*/ 1937957 h 2255329"/>
                <a:gd name="connsiteX518" fmla="*/ 115729 w 744135"/>
                <a:gd name="connsiteY518" fmla="*/ 1931194 h 2255329"/>
                <a:gd name="connsiteX519" fmla="*/ 76867 w 744135"/>
                <a:gd name="connsiteY519" fmla="*/ 1909477 h 2255329"/>
                <a:gd name="connsiteX520" fmla="*/ 61627 w 744135"/>
                <a:gd name="connsiteY520" fmla="*/ 1905953 h 2255329"/>
                <a:gd name="connsiteX521" fmla="*/ 65627 w 744135"/>
                <a:gd name="connsiteY521" fmla="*/ 1912239 h 2255329"/>
                <a:gd name="connsiteX522" fmla="*/ 38767 w 744135"/>
                <a:gd name="connsiteY522" fmla="*/ 1899666 h 2255329"/>
                <a:gd name="connsiteX523" fmla="*/ 36385 w 744135"/>
                <a:gd name="connsiteY523" fmla="*/ 1894999 h 2255329"/>
                <a:gd name="connsiteX524" fmla="*/ 6858 w 744135"/>
                <a:gd name="connsiteY524" fmla="*/ 1882235 h 2255329"/>
                <a:gd name="connsiteX525" fmla="*/ 12478 w 744135"/>
                <a:gd name="connsiteY525" fmla="*/ 1883283 h 2255329"/>
                <a:gd name="connsiteX526" fmla="*/ 0 w 744135"/>
                <a:gd name="connsiteY526" fmla="*/ 1878235 h 2255329"/>
                <a:gd name="connsiteX527" fmla="*/ 8668 w 744135"/>
                <a:gd name="connsiteY527" fmla="*/ 1961674 h 2255329"/>
                <a:gd name="connsiteX528" fmla="*/ 12478 w 744135"/>
                <a:gd name="connsiteY528" fmla="*/ 2001869 h 2255329"/>
                <a:gd name="connsiteX529" fmla="*/ 13430 w 744135"/>
                <a:gd name="connsiteY529" fmla="*/ 2010156 h 2255329"/>
                <a:gd name="connsiteX530" fmla="*/ 14192 w 744135"/>
                <a:gd name="connsiteY530" fmla="*/ 2015490 h 2255329"/>
                <a:gd name="connsiteX531" fmla="*/ 16097 w 744135"/>
                <a:gd name="connsiteY531" fmla="*/ 2026349 h 2255329"/>
                <a:gd name="connsiteX532" fmla="*/ 17145 w 744135"/>
                <a:gd name="connsiteY532" fmla="*/ 2015776 h 2255329"/>
                <a:gd name="connsiteX533" fmla="*/ 23146 w 744135"/>
                <a:gd name="connsiteY533" fmla="*/ 2074355 h 2255329"/>
                <a:gd name="connsiteX534" fmla="*/ 20098 w 744135"/>
                <a:gd name="connsiteY534" fmla="*/ 2068449 h 2255329"/>
                <a:gd name="connsiteX535" fmla="*/ 25241 w 744135"/>
                <a:gd name="connsiteY535" fmla="*/ 2098167 h 2255329"/>
                <a:gd name="connsiteX536" fmla="*/ 19336 w 744135"/>
                <a:gd name="connsiteY536" fmla="*/ 2077307 h 2255329"/>
                <a:gd name="connsiteX537" fmla="*/ 25813 w 744135"/>
                <a:gd name="connsiteY537" fmla="*/ 2107216 h 2255329"/>
                <a:gd name="connsiteX538" fmla="*/ 26289 w 744135"/>
                <a:gd name="connsiteY538" fmla="*/ 2132457 h 2255329"/>
                <a:gd name="connsiteX539" fmla="*/ 28861 w 744135"/>
                <a:gd name="connsiteY539" fmla="*/ 2127504 h 2255329"/>
                <a:gd name="connsiteX540" fmla="*/ 29623 w 744135"/>
                <a:gd name="connsiteY540" fmla="*/ 2142554 h 2255329"/>
                <a:gd name="connsiteX541" fmla="*/ 30861 w 744135"/>
                <a:gd name="connsiteY541" fmla="*/ 2155889 h 2255329"/>
                <a:gd name="connsiteX542" fmla="*/ 32575 w 744135"/>
                <a:gd name="connsiteY542" fmla="*/ 2172557 h 2255329"/>
                <a:gd name="connsiteX543" fmla="*/ 39814 w 744135"/>
                <a:gd name="connsiteY543" fmla="*/ 2239613 h 2255329"/>
                <a:gd name="connsiteX544" fmla="*/ 37909 w 744135"/>
                <a:gd name="connsiteY544" fmla="*/ 2241328 h 2255329"/>
                <a:gd name="connsiteX545" fmla="*/ 40576 w 744135"/>
                <a:gd name="connsiteY545" fmla="*/ 2255330 h 2255329"/>
                <a:gd name="connsiteX546" fmla="*/ 95155 w 744135"/>
                <a:gd name="connsiteY546" fmla="*/ 2230946 h 225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</a:cxnLst>
              <a:rect l="l" t="t" r="r" b="b"/>
              <a:pathLst>
                <a:path w="744135" h="2255329">
                  <a:moveTo>
                    <a:pt x="96298" y="2231041"/>
                  </a:moveTo>
                  <a:cubicBezTo>
                    <a:pt x="110680" y="2223611"/>
                    <a:pt x="125635" y="2215801"/>
                    <a:pt x="140970" y="2207895"/>
                  </a:cubicBezTo>
                  <a:cubicBezTo>
                    <a:pt x="148590" y="2203799"/>
                    <a:pt x="156496" y="2199608"/>
                    <a:pt x="164497" y="2195227"/>
                  </a:cubicBezTo>
                  <a:cubicBezTo>
                    <a:pt x="180308" y="2186654"/>
                    <a:pt x="196691" y="2177891"/>
                    <a:pt x="213074" y="2169033"/>
                  </a:cubicBezTo>
                  <a:cubicBezTo>
                    <a:pt x="229457" y="2160365"/>
                    <a:pt x="245935" y="2151602"/>
                    <a:pt x="261747" y="2143220"/>
                  </a:cubicBezTo>
                  <a:cubicBezTo>
                    <a:pt x="275654" y="2136172"/>
                    <a:pt x="289274" y="2129219"/>
                    <a:pt x="302514" y="2122456"/>
                  </a:cubicBezTo>
                  <a:cubicBezTo>
                    <a:pt x="317183" y="2115122"/>
                    <a:pt x="331470" y="2107978"/>
                    <a:pt x="345186" y="2101025"/>
                  </a:cubicBezTo>
                  <a:cubicBezTo>
                    <a:pt x="350901" y="2096834"/>
                    <a:pt x="357950" y="2092357"/>
                    <a:pt x="366141" y="2087594"/>
                  </a:cubicBezTo>
                  <a:cubicBezTo>
                    <a:pt x="353949" y="2078546"/>
                    <a:pt x="341567" y="2068925"/>
                    <a:pt x="328898" y="2059019"/>
                  </a:cubicBezTo>
                  <a:cubicBezTo>
                    <a:pt x="322612" y="2054066"/>
                    <a:pt x="316230" y="2049018"/>
                    <a:pt x="309753" y="2043970"/>
                  </a:cubicBezTo>
                  <a:lnTo>
                    <a:pt x="300133" y="2036350"/>
                  </a:lnTo>
                  <a:lnTo>
                    <a:pt x="295846" y="2033016"/>
                  </a:lnTo>
                  <a:lnTo>
                    <a:pt x="295370" y="2032730"/>
                  </a:lnTo>
                  <a:cubicBezTo>
                    <a:pt x="296418" y="2031492"/>
                    <a:pt x="297466" y="2030254"/>
                    <a:pt x="298609" y="2029111"/>
                  </a:cubicBezTo>
                  <a:cubicBezTo>
                    <a:pt x="297847" y="2029111"/>
                    <a:pt x="296894" y="2029111"/>
                    <a:pt x="295846" y="2028825"/>
                  </a:cubicBezTo>
                  <a:cubicBezTo>
                    <a:pt x="296989" y="2027873"/>
                    <a:pt x="297656" y="2029111"/>
                    <a:pt x="298799" y="2027682"/>
                  </a:cubicBezTo>
                  <a:cubicBezTo>
                    <a:pt x="297656" y="2028063"/>
                    <a:pt x="296418" y="2028349"/>
                    <a:pt x="294989" y="2028444"/>
                  </a:cubicBezTo>
                  <a:cubicBezTo>
                    <a:pt x="295751" y="2028158"/>
                    <a:pt x="295466" y="2027587"/>
                    <a:pt x="295656" y="2027110"/>
                  </a:cubicBezTo>
                  <a:cubicBezTo>
                    <a:pt x="297180" y="2026158"/>
                    <a:pt x="297847" y="2026444"/>
                    <a:pt x="300323" y="2026730"/>
                  </a:cubicBezTo>
                  <a:lnTo>
                    <a:pt x="300609" y="2026444"/>
                  </a:lnTo>
                  <a:lnTo>
                    <a:pt x="318706" y="2004822"/>
                  </a:lnTo>
                  <a:cubicBezTo>
                    <a:pt x="328231" y="1993297"/>
                    <a:pt x="321183" y="1995488"/>
                    <a:pt x="332422" y="1983296"/>
                  </a:cubicBezTo>
                  <a:cubicBezTo>
                    <a:pt x="335661" y="1981581"/>
                    <a:pt x="329470" y="1988534"/>
                    <a:pt x="331660" y="1988630"/>
                  </a:cubicBezTo>
                  <a:cubicBezTo>
                    <a:pt x="365379" y="1951863"/>
                    <a:pt x="359569" y="1937671"/>
                    <a:pt x="388620" y="1901952"/>
                  </a:cubicBezTo>
                  <a:lnTo>
                    <a:pt x="386810" y="1905476"/>
                  </a:lnTo>
                  <a:cubicBezTo>
                    <a:pt x="390430" y="1898428"/>
                    <a:pt x="399193" y="1886331"/>
                    <a:pt x="398717" y="1885760"/>
                  </a:cubicBezTo>
                  <a:cubicBezTo>
                    <a:pt x="391287" y="1887664"/>
                    <a:pt x="396050" y="1894046"/>
                    <a:pt x="385477" y="1903762"/>
                  </a:cubicBezTo>
                  <a:cubicBezTo>
                    <a:pt x="382905" y="1900333"/>
                    <a:pt x="393859" y="1888236"/>
                    <a:pt x="390811" y="1887188"/>
                  </a:cubicBezTo>
                  <a:cubicBezTo>
                    <a:pt x="398335" y="1879283"/>
                    <a:pt x="400050" y="1872806"/>
                    <a:pt x="405193" y="1864900"/>
                  </a:cubicBezTo>
                  <a:cubicBezTo>
                    <a:pt x="416528" y="1853279"/>
                    <a:pt x="427863" y="1833277"/>
                    <a:pt x="437197" y="1824990"/>
                  </a:cubicBezTo>
                  <a:cubicBezTo>
                    <a:pt x="440436" y="1817751"/>
                    <a:pt x="441960" y="1808226"/>
                    <a:pt x="450818" y="1794034"/>
                  </a:cubicBezTo>
                  <a:cubicBezTo>
                    <a:pt x="460058" y="1785652"/>
                    <a:pt x="451866" y="1798130"/>
                    <a:pt x="461772" y="1784890"/>
                  </a:cubicBezTo>
                  <a:lnTo>
                    <a:pt x="461200" y="1781366"/>
                  </a:lnTo>
                  <a:cubicBezTo>
                    <a:pt x="468630" y="1770126"/>
                    <a:pt x="468059" y="1772317"/>
                    <a:pt x="468821" y="1773269"/>
                  </a:cubicBezTo>
                  <a:cubicBezTo>
                    <a:pt x="476536" y="1761077"/>
                    <a:pt x="472440" y="1761458"/>
                    <a:pt x="483108" y="1746790"/>
                  </a:cubicBezTo>
                  <a:lnTo>
                    <a:pt x="479870" y="1756601"/>
                  </a:lnTo>
                  <a:cubicBezTo>
                    <a:pt x="485966" y="1744694"/>
                    <a:pt x="489204" y="1740313"/>
                    <a:pt x="498920" y="1724406"/>
                  </a:cubicBezTo>
                  <a:cubicBezTo>
                    <a:pt x="499967" y="1725454"/>
                    <a:pt x="496062" y="1731835"/>
                    <a:pt x="492823" y="1736312"/>
                  </a:cubicBezTo>
                  <a:cubicBezTo>
                    <a:pt x="501110" y="1729454"/>
                    <a:pt x="500348" y="1720596"/>
                    <a:pt x="503396" y="1716119"/>
                  </a:cubicBezTo>
                  <a:cubicBezTo>
                    <a:pt x="501682" y="1716977"/>
                    <a:pt x="494824" y="1727835"/>
                    <a:pt x="495967" y="1721168"/>
                  </a:cubicBezTo>
                  <a:cubicBezTo>
                    <a:pt x="501015" y="1713452"/>
                    <a:pt x="503015" y="1702594"/>
                    <a:pt x="508825" y="1698308"/>
                  </a:cubicBezTo>
                  <a:lnTo>
                    <a:pt x="505777" y="1708214"/>
                  </a:lnTo>
                  <a:cubicBezTo>
                    <a:pt x="513874" y="1690688"/>
                    <a:pt x="508349" y="1697831"/>
                    <a:pt x="520065" y="1679067"/>
                  </a:cubicBezTo>
                  <a:cubicBezTo>
                    <a:pt x="519684" y="1680210"/>
                    <a:pt x="520446" y="1680020"/>
                    <a:pt x="520637" y="1680686"/>
                  </a:cubicBezTo>
                  <a:cubicBezTo>
                    <a:pt x="524923" y="1667066"/>
                    <a:pt x="535972" y="1652302"/>
                    <a:pt x="545973" y="1634204"/>
                  </a:cubicBezTo>
                  <a:lnTo>
                    <a:pt x="544735" y="1638014"/>
                  </a:lnTo>
                  <a:cubicBezTo>
                    <a:pt x="547878" y="1630204"/>
                    <a:pt x="548068" y="1625156"/>
                    <a:pt x="550355" y="1621250"/>
                  </a:cubicBezTo>
                  <a:cubicBezTo>
                    <a:pt x="543687" y="1631061"/>
                    <a:pt x="544544" y="1627918"/>
                    <a:pt x="542068" y="1627727"/>
                  </a:cubicBezTo>
                  <a:cubicBezTo>
                    <a:pt x="552736" y="1615726"/>
                    <a:pt x="549116" y="1604677"/>
                    <a:pt x="562356" y="1583055"/>
                  </a:cubicBezTo>
                  <a:cubicBezTo>
                    <a:pt x="563404" y="1584008"/>
                    <a:pt x="562166" y="1590199"/>
                    <a:pt x="557784" y="1595819"/>
                  </a:cubicBezTo>
                  <a:cubicBezTo>
                    <a:pt x="557593" y="1605439"/>
                    <a:pt x="560070" y="1607915"/>
                    <a:pt x="554641" y="1622584"/>
                  </a:cubicBezTo>
                  <a:cubicBezTo>
                    <a:pt x="558260" y="1613630"/>
                    <a:pt x="563023" y="1603248"/>
                    <a:pt x="563404" y="1606201"/>
                  </a:cubicBezTo>
                  <a:lnTo>
                    <a:pt x="561404" y="1601819"/>
                  </a:lnTo>
                  <a:cubicBezTo>
                    <a:pt x="563880" y="1596581"/>
                    <a:pt x="566166" y="1592485"/>
                    <a:pt x="568166" y="1588580"/>
                  </a:cubicBezTo>
                  <a:cubicBezTo>
                    <a:pt x="567118" y="1585246"/>
                    <a:pt x="559403" y="1597343"/>
                    <a:pt x="564071" y="1584579"/>
                  </a:cubicBezTo>
                  <a:cubicBezTo>
                    <a:pt x="569785" y="1570387"/>
                    <a:pt x="571119" y="1579055"/>
                    <a:pt x="570643" y="1576197"/>
                  </a:cubicBezTo>
                  <a:cubicBezTo>
                    <a:pt x="578453" y="1556671"/>
                    <a:pt x="570738" y="1566577"/>
                    <a:pt x="580549" y="1548956"/>
                  </a:cubicBezTo>
                  <a:cubicBezTo>
                    <a:pt x="579977" y="1550956"/>
                    <a:pt x="578834" y="1554766"/>
                    <a:pt x="577787" y="1556195"/>
                  </a:cubicBezTo>
                  <a:cubicBezTo>
                    <a:pt x="585502" y="1543812"/>
                    <a:pt x="592169" y="1523714"/>
                    <a:pt x="598075" y="1521714"/>
                  </a:cubicBezTo>
                  <a:cubicBezTo>
                    <a:pt x="598075" y="1524095"/>
                    <a:pt x="599218" y="1525048"/>
                    <a:pt x="596551" y="1529906"/>
                  </a:cubicBezTo>
                  <a:lnTo>
                    <a:pt x="595979" y="1529429"/>
                  </a:lnTo>
                  <a:cubicBezTo>
                    <a:pt x="592455" y="1545336"/>
                    <a:pt x="600647" y="1516952"/>
                    <a:pt x="602361" y="1523143"/>
                  </a:cubicBezTo>
                  <a:cubicBezTo>
                    <a:pt x="599599" y="1523143"/>
                    <a:pt x="608647" y="1504855"/>
                    <a:pt x="612553" y="1496473"/>
                  </a:cubicBezTo>
                  <a:lnTo>
                    <a:pt x="608838" y="1497997"/>
                  </a:lnTo>
                  <a:cubicBezTo>
                    <a:pt x="613220" y="1466564"/>
                    <a:pt x="613220" y="1501712"/>
                    <a:pt x="624173" y="1473422"/>
                  </a:cubicBezTo>
                  <a:cubicBezTo>
                    <a:pt x="629698" y="1454944"/>
                    <a:pt x="620744" y="1479899"/>
                    <a:pt x="623411" y="1468184"/>
                  </a:cubicBezTo>
                  <a:cubicBezTo>
                    <a:pt x="628650" y="1456277"/>
                    <a:pt x="632841" y="1452753"/>
                    <a:pt x="638747" y="1434656"/>
                  </a:cubicBezTo>
                  <a:cubicBezTo>
                    <a:pt x="641604" y="1430084"/>
                    <a:pt x="646843" y="1420559"/>
                    <a:pt x="650081" y="1420749"/>
                  </a:cubicBezTo>
                  <a:cubicBezTo>
                    <a:pt x="653129" y="1409510"/>
                    <a:pt x="663607" y="1388174"/>
                    <a:pt x="662845" y="1380935"/>
                  </a:cubicBezTo>
                  <a:cubicBezTo>
                    <a:pt x="653891" y="1398746"/>
                    <a:pt x="659416" y="1400747"/>
                    <a:pt x="647414" y="1420939"/>
                  </a:cubicBezTo>
                  <a:lnTo>
                    <a:pt x="646843" y="1413796"/>
                  </a:lnTo>
                  <a:cubicBezTo>
                    <a:pt x="652843" y="1398937"/>
                    <a:pt x="657892" y="1379030"/>
                    <a:pt x="662654" y="1369028"/>
                  </a:cubicBezTo>
                  <a:cubicBezTo>
                    <a:pt x="661321" y="1370933"/>
                    <a:pt x="660273" y="1371600"/>
                    <a:pt x="660178" y="1370076"/>
                  </a:cubicBezTo>
                  <a:cubicBezTo>
                    <a:pt x="666559" y="1348169"/>
                    <a:pt x="665417" y="1340930"/>
                    <a:pt x="673132" y="1320165"/>
                  </a:cubicBezTo>
                  <a:cubicBezTo>
                    <a:pt x="676751" y="1318260"/>
                    <a:pt x="672274" y="1330452"/>
                    <a:pt x="669608" y="1339501"/>
                  </a:cubicBezTo>
                  <a:cubicBezTo>
                    <a:pt x="676180" y="1326642"/>
                    <a:pt x="674465" y="1325404"/>
                    <a:pt x="681609" y="1304354"/>
                  </a:cubicBezTo>
                  <a:cubicBezTo>
                    <a:pt x="684276" y="1303973"/>
                    <a:pt x="677228" y="1318641"/>
                    <a:pt x="678752" y="1321784"/>
                  </a:cubicBezTo>
                  <a:lnTo>
                    <a:pt x="685038" y="1297972"/>
                  </a:lnTo>
                  <a:cubicBezTo>
                    <a:pt x="685038" y="1297972"/>
                    <a:pt x="685324" y="1297972"/>
                    <a:pt x="685514" y="1298067"/>
                  </a:cubicBezTo>
                  <a:cubicBezTo>
                    <a:pt x="682657" y="1293590"/>
                    <a:pt x="691134" y="1280160"/>
                    <a:pt x="693801" y="1265301"/>
                  </a:cubicBezTo>
                  <a:cubicBezTo>
                    <a:pt x="703231" y="1230916"/>
                    <a:pt x="698373" y="1224153"/>
                    <a:pt x="699992" y="1204436"/>
                  </a:cubicBezTo>
                  <a:cubicBezTo>
                    <a:pt x="702183" y="1199483"/>
                    <a:pt x="703516" y="1198245"/>
                    <a:pt x="703993" y="1200626"/>
                  </a:cubicBezTo>
                  <a:cubicBezTo>
                    <a:pt x="700469" y="1208723"/>
                    <a:pt x="701993" y="1207484"/>
                    <a:pt x="702373" y="1210723"/>
                  </a:cubicBezTo>
                  <a:cubicBezTo>
                    <a:pt x="704755" y="1199007"/>
                    <a:pt x="711803" y="1185863"/>
                    <a:pt x="712089" y="1192816"/>
                  </a:cubicBezTo>
                  <a:cubicBezTo>
                    <a:pt x="714851" y="1173861"/>
                    <a:pt x="708565" y="1199102"/>
                    <a:pt x="709708" y="1187387"/>
                  </a:cubicBezTo>
                  <a:cubicBezTo>
                    <a:pt x="711518" y="1178909"/>
                    <a:pt x="713613" y="1170432"/>
                    <a:pt x="715232" y="1161860"/>
                  </a:cubicBezTo>
                  <a:cubicBezTo>
                    <a:pt x="712661" y="1164527"/>
                    <a:pt x="710470" y="1173480"/>
                    <a:pt x="711422" y="1159859"/>
                  </a:cubicBezTo>
                  <a:cubicBezTo>
                    <a:pt x="712851" y="1148525"/>
                    <a:pt x="714280" y="1143191"/>
                    <a:pt x="716947" y="1128617"/>
                  </a:cubicBezTo>
                  <a:cubicBezTo>
                    <a:pt x="717613" y="1130903"/>
                    <a:pt x="720852" y="1124522"/>
                    <a:pt x="718756" y="1135475"/>
                  </a:cubicBezTo>
                  <a:cubicBezTo>
                    <a:pt x="720947" y="1128522"/>
                    <a:pt x="722757" y="1117378"/>
                    <a:pt x="721328" y="1112806"/>
                  </a:cubicBezTo>
                  <a:cubicBezTo>
                    <a:pt x="717042" y="1128617"/>
                    <a:pt x="723424" y="1086136"/>
                    <a:pt x="718471" y="1097661"/>
                  </a:cubicBezTo>
                  <a:lnTo>
                    <a:pt x="722662" y="1081850"/>
                  </a:lnTo>
                  <a:cubicBezTo>
                    <a:pt x="722186" y="1085564"/>
                    <a:pt x="723424" y="1086136"/>
                    <a:pt x="722186" y="1091470"/>
                  </a:cubicBezTo>
                  <a:cubicBezTo>
                    <a:pt x="726091" y="1087374"/>
                    <a:pt x="723138" y="1078135"/>
                    <a:pt x="723424" y="1072515"/>
                  </a:cubicBezTo>
                  <a:cubicBezTo>
                    <a:pt x="724662" y="1066895"/>
                    <a:pt x="726662" y="1052132"/>
                    <a:pt x="727996" y="1050989"/>
                  </a:cubicBezTo>
                  <a:cubicBezTo>
                    <a:pt x="727805" y="1045750"/>
                    <a:pt x="729615" y="1033272"/>
                    <a:pt x="731330" y="1031081"/>
                  </a:cubicBezTo>
                  <a:cubicBezTo>
                    <a:pt x="731330" y="1023366"/>
                    <a:pt x="729329" y="1030319"/>
                    <a:pt x="728472" y="1027938"/>
                  </a:cubicBezTo>
                  <a:lnTo>
                    <a:pt x="730853" y="1002030"/>
                  </a:lnTo>
                  <a:cubicBezTo>
                    <a:pt x="732758" y="1000792"/>
                    <a:pt x="737711" y="998887"/>
                    <a:pt x="738092" y="1002887"/>
                  </a:cubicBezTo>
                  <a:cubicBezTo>
                    <a:pt x="737140" y="992886"/>
                    <a:pt x="733139" y="998982"/>
                    <a:pt x="734092" y="984123"/>
                  </a:cubicBezTo>
                  <a:cubicBezTo>
                    <a:pt x="737045" y="992886"/>
                    <a:pt x="737616" y="964502"/>
                    <a:pt x="741045" y="977075"/>
                  </a:cubicBezTo>
                  <a:cubicBezTo>
                    <a:pt x="742474" y="972884"/>
                    <a:pt x="743522" y="964597"/>
                    <a:pt x="743998" y="955643"/>
                  </a:cubicBezTo>
                  <a:cubicBezTo>
                    <a:pt x="744283" y="946690"/>
                    <a:pt x="744093" y="937165"/>
                    <a:pt x="743712" y="930402"/>
                  </a:cubicBezTo>
                  <a:cubicBezTo>
                    <a:pt x="741140" y="922020"/>
                    <a:pt x="741997" y="944975"/>
                    <a:pt x="739330" y="944118"/>
                  </a:cubicBezTo>
                  <a:cubicBezTo>
                    <a:pt x="738949" y="906209"/>
                    <a:pt x="730663" y="904018"/>
                    <a:pt x="731330" y="876395"/>
                  </a:cubicBezTo>
                  <a:lnTo>
                    <a:pt x="730758" y="883634"/>
                  </a:lnTo>
                  <a:cubicBezTo>
                    <a:pt x="728758" y="866489"/>
                    <a:pt x="728948" y="868394"/>
                    <a:pt x="725996" y="858488"/>
                  </a:cubicBezTo>
                  <a:cubicBezTo>
                    <a:pt x="727805" y="860774"/>
                    <a:pt x="729805" y="855726"/>
                    <a:pt x="731044" y="846582"/>
                  </a:cubicBezTo>
                  <a:cubicBezTo>
                    <a:pt x="732282" y="837438"/>
                    <a:pt x="732663" y="824103"/>
                    <a:pt x="730663" y="810006"/>
                  </a:cubicBezTo>
                  <a:cubicBezTo>
                    <a:pt x="728663" y="807815"/>
                    <a:pt x="729044" y="826103"/>
                    <a:pt x="725900" y="821817"/>
                  </a:cubicBezTo>
                  <a:lnTo>
                    <a:pt x="723424" y="803148"/>
                  </a:lnTo>
                  <a:cubicBezTo>
                    <a:pt x="723519" y="801719"/>
                    <a:pt x="724376" y="803720"/>
                    <a:pt x="725043" y="806101"/>
                  </a:cubicBezTo>
                  <a:cubicBezTo>
                    <a:pt x="723519" y="797814"/>
                    <a:pt x="723900" y="789813"/>
                    <a:pt x="723900" y="783431"/>
                  </a:cubicBezTo>
                  <a:cubicBezTo>
                    <a:pt x="723710" y="777050"/>
                    <a:pt x="723424" y="772192"/>
                    <a:pt x="721138" y="770001"/>
                  </a:cubicBezTo>
                  <a:lnTo>
                    <a:pt x="723614" y="752284"/>
                  </a:lnTo>
                  <a:lnTo>
                    <a:pt x="722471" y="759333"/>
                  </a:lnTo>
                  <a:cubicBezTo>
                    <a:pt x="720376" y="757238"/>
                    <a:pt x="717423" y="738569"/>
                    <a:pt x="715708" y="734854"/>
                  </a:cubicBezTo>
                  <a:cubicBezTo>
                    <a:pt x="710279" y="716185"/>
                    <a:pt x="710470" y="709041"/>
                    <a:pt x="710565" y="698183"/>
                  </a:cubicBezTo>
                  <a:cubicBezTo>
                    <a:pt x="709803" y="701802"/>
                    <a:pt x="708279" y="710565"/>
                    <a:pt x="704850" y="695897"/>
                  </a:cubicBezTo>
                  <a:cubicBezTo>
                    <a:pt x="710279" y="694944"/>
                    <a:pt x="699706" y="664464"/>
                    <a:pt x="702564" y="664178"/>
                  </a:cubicBezTo>
                  <a:cubicBezTo>
                    <a:pt x="701230" y="658178"/>
                    <a:pt x="700183" y="647129"/>
                    <a:pt x="697706" y="647129"/>
                  </a:cubicBezTo>
                  <a:lnTo>
                    <a:pt x="701326" y="647129"/>
                  </a:lnTo>
                  <a:cubicBezTo>
                    <a:pt x="696278" y="647129"/>
                    <a:pt x="690563" y="625507"/>
                    <a:pt x="685133" y="609219"/>
                  </a:cubicBezTo>
                  <a:cubicBezTo>
                    <a:pt x="692563" y="611029"/>
                    <a:pt x="678847" y="591503"/>
                    <a:pt x="682180" y="582454"/>
                  </a:cubicBezTo>
                  <a:cubicBezTo>
                    <a:pt x="679609" y="581597"/>
                    <a:pt x="676847" y="574453"/>
                    <a:pt x="674084" y="567404"/>
                  </a:cubicBezTo>
                  <a:cubicBezTo>
                    <a:pt x="671322" y="560356"/>
                    <a:pt x="668274" y="553403"/>
                    <a:pt x="665988" y="552641"/>
                  </a:cubicBezTo>
                  <a:cubicBezTo>
                    <a:pt x="661226" y="540353"/>
                    <a:pt x="665512" y="540163"/>
                    <a:pt x="665607" y="536543"/>
                  </a:cubicBezTo>
                  <a:lnTo>
                    <a:pt x="661892" y="531400"/>
                  </a:lnTo>
                  <a:cubicBezTo>
                    <a:pt x="661892" y="524256"/>
                    <a:pt x="652367" y="501301"/>
                    <a:pt x="647891" y="487109"/>
                  </a:cubicBezTo>
                  <a:lnTo>
                    <a:pt x="638937" y="476060"/>
                  </a:lnTo>
                  <a:lnTo>
                    <a:pt x="638366" y="470726"/>
                  </a:lnTo>
                  <a:cubicBezTo>
                    <a:pt x="636556" y="469106"/>
                    <a:pt x="631031" y="459105"/>
                    <a:pt x="632746" y="466058"/>
                  </a:cubicBezTo>
                  <a:lnTo>
                    <a:pt x="629793" y="459296"/>
                  </a:lnTo>
                  <a:cubicBezTo>
                    <a:pt x="625697" y="460534"/>
                    <a:pt x="624268" y="450437"/>
                    <a:pt x="616268" y="437864"/>
                  </a:cubicBezTo>
                  <a:cubicBezTo>
                    <a:pt x="615410" y="434435"/>
                    <a:pt x="616744" y="434816"/>
                    <a:pt x="618649" y="437483"/>
                  </a:cubicBezTo>
                  <a:cubicBezTo>
                    <a:pt x="615505" y="430816"/>
                    <a:pt x="618934" y="432626"/>
                    <a:pt x="618268" y="428435"/>
                  </a:cubicBezTo>
                  <a:cubicBezTo>
                    <a:pt x="619697" y="433483"/>
                    <a:pt x="598932" y="408432"/>
                    <a:pt x="606552" y="426911"/>
                  </a:cubicBezTo>
                  <a:cubicBezTo>
                    <a:pt x="605600" y="428911"/>
                    <a:pt x="599122" y="419291"/>
                    <a:pt x="596360" y="412528"/>
                  </a:cubicBezTo>
                  <a:lnTo>
                    <a:pt x="597694" y="406813"/>
                  </a:lnTo>
                  <a:lnTo>
                    <a:pt x="590074" y="401098"/>
                  </a:lnTo>
                  <a:cubicBezTo>
                    <a:pt x="584359" y="391382"/>
                    <a:pt x="583978" y="386048"/>
                    <a:pt x="579692" y="377952"/>
                  </a:cubicBezTo>
                  <a:cubicBezTo>
                    <a:pt x="584645" y="385858"/>
                    <a:pt x="596741" y="392335"/>
                    <a:pt x="584263" y="371380"/>
                  </a:cubicBezTo>
                  <a:cubicBezTo>
                    <a:pt x="591217" y="382143"/>
                    <a:pt x="596360" y="386525"/>
                    <a:pt x="600075" y="392049"/>
                  </a:cubicBezTo>
                  <a:cubicBezTo>
                    <a:pt x="597789" y="387477"/>
                    <a:pt x="596932" y="385096"/>
                    <a:pt x="602075" y="391287"/>
                  </a:cubicBezTo>
                  <a:cubicBezTo>
                    <a:pt x="591884" y="374999"/>
                    <a:pt x="596932" y="386810"/>
                    <a:pt x="587121" y="370713"/>
                  </a:cubicBezTo>
                  <a:cubicBezTo>
                    <a:pt x="590645" y="369856"/>
                    <a:pt x="588931" y="364808"/>
                    <a:pt x="581501" y="349853"/>
                  </a:cubicBezTo>
                  <a:lnTo>
                    <a:pt x="585597" y="361855"/>
                  </a:lnTo>
                  <a:cubicBezTo>
                    <a:pt x="584930" y="361569"/>
                    <a:pt x="584263" y="360997"/>
                    <a:pt x="583597" y="360236"/>
                  </a:cubicBezTo>
                  <a:cubicBezTo>
                    <a:pt x="585692" y="364427"/>
                    <a:pt x="585883" y="365855"/>
                    <a:pt x="585216" y="367379"/>
                  </a:cubicBezTo>
                  <a:cubicBezTo>
                    <a:pt x="583311" y="364141"/>
                    <a:pt x="570452" y="350711"/>
                    <a:pt x="570643" y="346901"/>
                  </a:cubicBezTo>
                  <a:cubicBezTo>
                    <a:pt x="573119" y="356521"/>
                    <a:pt x="568166" y="349758"/>
                    <a:pt x="562737" y="342519"/>
                  </a:cubicBezTo>
                  <a:cubicBezTo>
                    <a:pt x="557117" y="335280"/>
                    <a:pt x="551307" y="327279"/>
                    <a:pt x="553212" y="333185"/>
                  </a:cubicBezTo>
                  <a:cubicBezTo>
                    <a:pt x="551212" y="331946"/>
                    <a:pt x="543973" y="321088"/>
                    <a:pt x="544639" y="318992"/>
                  </a:cubicBezTo>
                  <a:cubicBezTo>
                    <a:pt x="555308" y="330708"/>
                    <a:pt x="541496" y="306896"/>
                    <a:pt x="544830" y="307753"/>
                  </a:cubicBezTo>
                  <a:cubicBezTo>
                    <a:pt x="540830" y="303371"/>
                    <a:pt x="549402" y="319564"/>
                    <a:pt x="544068" y="313658"/>
                  </a:cubicBezTo>
                  <a:cubicBezTo>
                    <a:pt x="538829" y="305943"/>
                    <a:pt x="536924" y="298990"/>
                    <a:pt x="534638" y="294132"/>
                  </a:cubicBezTo>
                  <a:lnTo>
                    <a:pt x="537401" y="296990"/>
                  </a:lnTo>
                  <a:lnTo>
                    <a:pt x="530257" y="284321"/>
                  </a:lnTo>
                  <a:cubicBezTo>
                    <a:pt x="527495" y="283369"/>
                    <a:pt x="535972" y="297466"/>
                    <a:pt x="527495" y="287084"/>
                  </a:cubicBezTo>
                  <a:cubicBezTo>
                    <a:pt x="526066" y="283845"/>
                    <a:pt x="517588" y="273463"/>
                    <a:pt x="518922" y="272987"/>
                  </a:cubicBezTo>
                  <a:cubicBezTo>
                    <a:pt x="524542" y="276797"/>
                    <a:pt x="524447" y="271177"/>
                    <a:pt x="531495" y="280226"/>
                  </a:cubicBezTo>
                  <a:cubicBezTo>
                    <a:pt x="525780" y="272606"/>
                    <a:pt x="508063" y="248317"/>
                    <a:pt x="512540" y="260128"/>
                  </a:cubicBezTo>
                  <a:cubicBezTo>
                    <a:pt x="510445" y="257080"/>
                    <a:pt x="508254" y="253937"/>
                    <a:pt x="505968" y="250984"/>
                  </a:cubicBezTo>
                  <a:cubicBezTo>
                    <a:pt x="509206" y="257461"/>
                    <a:pt x="518255" y="275177"/>
                    <a:pt x="504920" y="257080"/>
                  </a:cubicBezTo>
                  <a:lnTo>
                    <a:pt x="505587" y="256794"/>
                  </a:lnTo>
                  <a:lnTo>
                    <a:pt x="493967" y="245936"/>
                  </a:lnTo>
                  <a:lnTo>
                    <a:pt x="491204" y="239459"/>
                  </a:lnTo>
                  <a:cubicBezTo>
                    <a:pt x="490633" y="240125"/>
                    <a:pt x="488442" y="238697"/>
                    <a:pt x="485013" y="234029"/>
                  </a:cubicBezTo>
                  <a:cubicBezTo>
                    <a:pt x="484918" y="232220"/>
                    <a:pt x="481870" y="227648"/>
                    <a:pt x="483203" y="227076"/>
                  </a:cubicBezTo>
                  <a:cubicBezTo>
                    <a:pt x="472726" y="213836"/>
                    <a:pt x="472250" y="216027"/>
                    <a:pt x="470059" y="214884"/>
                  </a:cubicBezTo>
                  <a:cubicBezTo>
                    <a:pt x="463867" y="207836"/>
                    <a:pt x="462153" y="204692"/>
                    <a:pt x="466534" y="206788"/>
                  </a:cubicBezTo>
                  <a:cubicBezTo>
                    <a:pt x="458629" y="196596"/>
                    <a:pt x="443770" y="179642"/>
                    <a:pt x="439484" y="171736"/>
                  </a:cubicBezTo>
                  <a:cubicBezTo>
                    <a:pt x="427006" y="159734"/>
                    <a:pt x="441388" y="174784"/>
                    <a:pt x="432911" y="168783"/>
                  </a:cubicBezTo>
                  <a:cubicBezTo>
                    <a:pt x="427292" y="153924"/>
                    <a:pt x="396621" y="124587"/>
                    <a:pt x="375952" y="105537"/>
                  </a:cubicBezTo>
                  <a:cubicBezTo>
                    <a:pt x="377571" y="114681"/>
                    <a:pt x="370142" y="100489"/>
                    <a:pt x="363093" y="100203"/>
                  </a:cubicBezTo>
                  <a:cubicBezTo>
                    <a:pt x="368522" y="103346"/>
                    <a:pt x="347281" y="78296"/>
                    <a:pt x="365570" y="94774"/>
                  </a:cubicBezTo>
                  <a:lnTo>
                    <a:pt x="354616" y="84487"/>
                  </a:lnTo>
                  <a:cubicBezTo>
                    <a:pt x="349377" y="75057"/>
                    <a:pt x="373571" y="100679"/>
                    <a:pt x="365474" y="86773"/>
                  </a:cubicBezTo>
                  <a:cubicBezTo>
                    <a:pt x="353568" y="74676"/>
                    <a:pt x="341185" y="71723"/>
                    <a:pt x="328136" y="56579"/>
                  </a:cubicBezTo>
                  <a:cubicBezTo>
                    <a:pt x="335566" y="58388"/>
                    <a:pt x="316135" y="46958"/>
                    <a:pt x="322517" y="47435"/>
                  </a:cubicBezTo>
                  <a:cubicBezTo>
                    <a:pt x="326422" y="49244"/>
                    <a:pt x="330137" y="53340"/>
                    <a:pt x="334518" y="57055"/>
                  </a:cubicBezTo>
                  <a:lnTo>
                    <a:pt x="332518" y="54102"/>
                  </a:lnTo>
                  <a:cubicBezTo>
                    <a:pt x="306229" y="27908"/>
                    <a:pt x="321850" y="49911"/>
                    <a:pt x="305848" y="38672"/>
                  </a:cubicBezTo>
                  <a:cubicBezTo>
                    <a:pt x="288608" y="24194"/>
                    <a:pt x="294418" y="24765"/>
                    <a:pt x="294608" y="22669"/>
                  </a:cubicBezTo>
                  <a:cubicBezTo>
                    <a:pt x="292417" y="19812"/>
                    <a:pt x="283559" y="12764"/>
                    <a:pt x="278416" y="9620"/>
                  </a:cubicBezTo>
                  <a:cubicBezTo>
                    <a:pt x="290227" y="16955"/>
                    <a:pt x="295942" y="28099"/>
                    <a:pt x="289655" y="25718"/>
                  </a:cubicBezTo>
                  <a:cubicBezTo>
                    <a:pt x="284988" y="16002"/>
                    <a:pt x="264795" y="3429"/>
                    <a:pt x="259080" y="762"/>
                  </a:cubicBezTo>
                  <a:cubicBezTo>
                    <a:pt x="280225" y="25241"/>
                    <a:pt x="275654" y="15621"/>
                    <a:pt x="295084" y="38957"/>
                  </a:cubicBezTo>
                  <a:cubicBezTo>
                    <a:pt x="298990" y="40767"/>
                    <a:pt x="301371" y="37148"/>
                    <a:pt x="313372" y="50768"/>
                  </a:cubicBezTo>
                  <a:cubicBezTo>
                    <a:pt x="303847" y="44387"/>
                    <a:pt x="312515" y="52864"/>
                    <a:pt x="314420" y="55531"/>
                  </a:cubicBezTo>
                  <a:cubicBezTo>
                    <a:pt x="313372" y="51530"/>
                    <a:pt x="324136" y="63437"/>
                    <a:pt x="328803" y="66580"/>
                  </a:cubicBezTo>
                  <a:cubicBezTo>
                    <a:pt x="331184" y="71342"/>
                    <a:pt x="317468" y="62865"/>
                    <a:pt x="330137" y="76010"/>
                  </a:cubicBezTo>
                  <a:lnTo>
                    <a:pt x="336233" y="74676"/>
                  </a:lnTo>
                  <a:cubicBezTo>
                    <a:pt x="340900" y="80105"/>
                    <a:pt x="331375" y="75343"/>
                    <a:pt x="343281" y="84868"/>
                  </a:cubicBezTo>
                  <a:cubicBezTo>
                    <a:pt x="335471" y="81153"/>
                    <a:pt x="342138" y="89535"/>
                    <a:pt x="326708" y="76105"/>
                  </a:cubicBezTo>
                  <a:cubicBezTo>
                    <a:pt x="341662" y="95822"/>
                    <a:pt x="355378" y="100489"/>
                    <a:pt x="370046" y="112776"/>
                  </a:cubicBezTo>
                  <a:cubicBezTo>
                    <a:pt x="368427" y="111633"/>
                    <a:pt x="367760" y="111919"/>
                    <a:pt x="366236" y="110776"/>
                  </a:cubicBezTo>
                  <a:cubicBezTo>
                    <a:pt x="370046" y="112776"/>
                    <a:pt x="375190" y="118110"/>
                    <a:pt x="379381" y="121825"/>
                  </a:cubicBezTo>
                  <a:cubicBezTo>
                    <a:pt x="387382" y="131636"/>
                    <a:pt x="370713" y="116300"/>
                    <a:pt x="372046" y="119634"/>
                  </a:cubicBezTo>
                  <a:lnTo>
                    <a:pt x="386429" y="134017"/>
                  </a:lnTo>
                  <a:cubicBezTo>
                    <a:pt x="386429" y="134017"/>
                    <a:pt x="386620" y="134588"/>
                    <a:pt x="386429" y="134588"/>
                  </a:cubicBezTo>
                  <a:cubicBezTo>
                    <a:pt x="390620" y="138017"/>
                    <a:pt x="394335" y="141542"/>
                    <a:pt x="394621" y="143732"/>
                  </a:cubicBezTo>
                  <a:cubicBezTo>
                    <a:pt x="389287" y="140399"/>
                    <a:pt x="386525" y="139827"/>
                    <a:pt x="382714" y="137732"/>
                  </a:cubicBezTo>
                  <a:lnTo>
                    <a:pt x="399764" y="151067"/>
                  </a:lnTo>
                  <a:cubicBezTo>
                    <a:pt x="396907" y="150495"/>
                    <a:pt x="409480" y="166021"/>
                    <a:pt x="398335" y="155639"/>
                  </a:cubicBezTo>
                  <a:lnTo>
                    <a:pt x="420052" y="178403"/>
                  </a:lnTo>
                  <a:lnTo>
                    <a:pt x="419195" y="182690"/>
                  </a:lnTo>
                  <a:cubicBezTo>
                    <a:pt x="424529" y="188024"/>
                    <a:pt x="425196" y="187738"/>
                    <a:pt x="419671" y="180594"/>
                  </a:cubicBezTo>
                  <a:cubicBezTo>
                    <a:pt x="426053" y="189262"/>
                    <a:pt x="455105" y="213170"/>
                    <a:pt x="446151" y="213170"/>
                  </a:cubicBezTo>
                  <a:cubicBezTo>
                    <a:pt x="455295" y="221647"/>
                    <a:pt x="460915" y="227933"/>
                    <a:pt x="466534" y="234982"/>
                  </a:cubicBezTo>
                  <a:cubicBezTo>
                    <a:pt x="472345" y="241935"/>
                    <a:pt x="478346" y="249555"/>
                    <a:pt x="488251" y="260890"/>
                  </a:cubicBezTo>
                  <a:cubicBezTo>
                    <a:pt x="471678" y="244507"/>
                    <a:pt x="500920" y="284321"/>
                    <a:pt x="485013" y="265748"/>
                  </a:cubicBezTo>
                  <a:cubicBezTo>
                    <a:pt x="492347" y="278035"/>
                    <a:pt x="496824" y="278416"/>
                    <a:pt x="503872" y="287179"/>
                  </a:cubicBezTo>
                  <a:cubicBezTo>
                    <a:pt x="508730" y="296609"/>
                    <a:pt x="503206" y="294704"/>
                    <a:pt x="495681" y="286226"/>
                  </a:cubicBezTo>
                  <a:lnTo>
                    <a:pt x="504730" y="296228"/>
                  </a:lnTo>
                  <a:lnTo>
                    <a:pt x="504063" y="296418"/>
                  </a:lnTo>
                  <a:lnTo>
                    <a:pt x="512350" y="304800"/>
                  </a:lnTo>
                  <a:cubicBezTo>
                    <a:pt x="517874" y="315944"/>
                    <a:pt x="511207" y="308705"/>
                    <a:pt x="517684" y="319659"/>
                  </a:cubicBezTo>
                  <a:lnTo>
                    <a:pt x="521780" y="320231"/>
                  </a:lnTo>
                  <a:lnTo>
                    <a:pt x="524923" y="328422"/>
                  </a:lnTo>
                  <a:cubicBezTo>
                    <a:pt x="524351" y="324898"/>
                    <a:pt x="528923" y="330899"/>
                    <a:pt x="534162" y="338519"/>
                  </a:cubicBezTo>
                  <a:lnTo>
                    <a:pt x="533495" y="338709"/>
                  </a:lnTo>
                  <a:lnTo>
                    <a:pt x="540068" y="347758"/>
                  </a:lnTo>
                  <a:cubicBezTo>
                    <a:pt x="532447" y="339471"/>
                    <a:pt x="545021" y="356711"/>
                    <a:pt x="540448" y="353568"/>
                  </a:cubicBezTo>
                  <a:cubicBezTo>
                    <a:pt x="545497" y="361664"/>
                    <a:pt x="545401" y="361950"/>
                    <a:pt x="554736" y="376523"/>
                  </a:cubicBezTo>
                  <a:lnTo>
                    <a:pt x="555022" y="372809"/>
                  </a:lnTo>
                  <a:cubicBezTo>
                    <a:pt x="568071" y="391287"/>
                    <a:pt x="552831" y="375190"/>
                    <a:pt x="561880" y="391001"/>
                  </a:cubicBezTo>
                  <a:lnTo>
                    <a:pt x="563404" y="388811"/>
                  </a:lnTo>
                  <a:cubicBezTo>
                    <a:pt x="568452" y="401003"/>
                    <a:pt x="573976" y="410718"/>
                    <a:pt x="579501" y="419386"/>
                  </a:cubicBezTo>
                  <a:cubicBezTo>
                    <a:pt x="584930" y="428149"/>
                    <a:pt x="590359" y="435959"/>
                    <a:pt x="593503" y="445199"/>
                  </a:cubicBezTo>
                  <a:cubicBezTo>
                    <a:pt x="587978" y="435578"/>
                    <a:pt x="586645" y="439388"/>
                    <a:pt x="587407" y="439198"/>
                  </a:cubicBezTo>
                  <a:cubicBezTo>
                    <a:pt x="591884" y="446246"/>
                    <a:pt x="596265" y="456343"/>
                    <a:pt x="601409" y="466154"/>
                  </a:cubicBezTo>
                  <a:cubicBezTo>
                    <a:pt x="606362" y="476060"/>
                    <a:pt x="611981" y="485680"/>
                    <a:pt x="616553" y="493109"/>
                  </a:cubicBezTo>
                  <a:cubicBezTo>
                    <a:pt x="615791" y="500348"/>
                    <a:pt x="615410" y="502158"/>
                    <a:pt x="620839" y="519017"/>
                  </a:cubicBezTo>
                  <a:cubicBezTo>
                    <a:pt x="626078" y="530733"/>
                    <a:pt x="627126" y="532352"/>
                    <a:pt x="630460" y="535591"/>
                  </a:cubicBezTo>
                  <a:cubicBezTo>
                    <a:pt x="633508" y="547783"/>
                    <a:pt x="643604" y="568928"/>
                    <a:pt x="641413" y="570357"/>
                  </a:cubicBezTo>
                  <a:cubicBezTo>
                    <a:pt x="644462" y="572357"/>
                    <a:pt x="644652" y="581025"/>
                    <a:pt x="648367" y="587026"/>
                  </a:cubicBezTo>
                  <a:lnTo>
                    <a:pt x="647795" y="588740"/>
                  </a:lnTo>
                  <a:lnTo>
                    <a:pt x="649796" y="586931"/>
                  </a:lnTo>
                  <a:cubicBezTo>
                    <a:pt x="650653" y="598265"/>
                    <a:pt x="654272" y="606933"/>
                    <a:pt x="657987" y="615601"/>
                  </a:cubicBezTo>
                  <a:cubicBezTo>
                    <a:pt x="661416" y="624364"/>
                    <a:pt x="664750" y="633222"/>
                    <a:pt x="665512" y="644557"/>
                  </a:cubicBezTo>
                  <a:lnTo>
                    <a:pt x="663893" y="641033"/>
                  </a:lnTo>
                  <a:lnTo>
                    <a:pt x="667322" y="649796"/>
                  </a:lnTo>
                  <a:cubicBezTo>
                    <a:pt x="666655" y="651510"/>
                    <a:pt x="665035" y="647986"/>
                    <a:pt x="663607" y="647891"/>
                  </a:cubicBezTo>
                  <a:cubicBezTo>
                    <a:pt x="667607" y="661797"/>
                    <a:pt x="670370" y="676084"/>
                    <a:pt x="673608" y="690182"/>
                  </a:cubicBezTo>
                  <a:lnTo>
                    <a:pt x="673418" y="681419"/>
                  </a:lnTo>
                  <a:cubicBezTo>
                    <a:pt x="675704" y="690277"/>
                    <a:pt x="679513" y="695801"/>
                    <a:pt x="680180" y="706374"/>
                  </a:cubicBezTo>
                  <a:cubicBezTo>
                    <a:pt x="673227" y="689991"/>
                    <a:pt x="682847" y="720566"/>
                    <a:pt x="680466" y="723900"/>
                  </a:cubicBezTo>
                  <a:lnTo>
                    <a:pt x="677799" y="714947"/>
                  </a:lnTo>
                  <a:cubicBezTo>
                    <a:pt x="679513" y="723265"/>
                    <a:pt x="681104" y="726917"/>
                    <a:pt x="682562" y="725900"/>
                  </a:cubicBezTo>
                  <a:cubicBezTo>
                    <a:pt x="686372" y="742093"/>
                    <a:pt x="680371" y="737807"/>
                    <a:pt x="685229" y="752380"/>
                  </a:cubicBezTo>
                  <a:cubicBezTo>
                    <a:pt x="684752" y="748760"/>
                    <a:pt x="684276" y="745236"/>
                    <a:pt x="683609" y="741617"/>
                  </a:cubicBezTo>
                  <a:cubicBezTo>
                    <a:pt x="684371" y="738188"/>
                    <a:pt x="687991" y="745522"/>
                    <a:pt x="688848" y="752761"/>
                  </a:cubicBezTo>
                  <a:cubicBezTo>
                    <a:pt x="688753" y="754571"/>
                    <a:pt x="688372" y="759809"/>
                    <a:pt x="687324" y="754380"/>
                  </a:cubicBezTo>
                  <a:cubicBezTo>
                    <a:pt x="690086" y="767144"/>
                    <a:pt x="691896" y="786670"/>
                    <a:pt x="693325" y="792290"/>
                  </a:cubicBezTo>
                  <a:cubicBezTo>
                    <a:pt x="693325" y="799433"/>
                    <a:pt x="691324" y="797243"/>
                    <a:pt x="690277" y="793623"/>
                  </a:cubicBezTo>
                  <a:cubicBezTo>
                    <a:pt x="695230" y="821055"/>
                    <a:pt x="691229" y="806101"/>
                    <a:pt x="695992" y="833723"/>
                  </a:cubicBezTo>
                  <a:lnTo>
                    <a:pt x="694563" y="833342"/>
                  </a:lnTo>
                  <a:lnTo>
                    <a:pt x="696849" y="842772"/>
                  </a:lnTo>
                  <a:lnTo>
                    <a:pt x="694849" y="856583"/>
                  </a:lnTo>
                  <a:lnTo>
                    <a:pt x="696278" y="851630"/>
                  </a:lnTo>
                  <a:cubicBezTo>
                    <a:pt x="697039" y="860774"/>
                    <a:pt x="698659" y="866394"/>
                    <a:pt x="698182" y="877062"/>
                  </a:cubicBezTo>
                  <a:lnTo>
                    <a:pt x="695992" y="872871"/>
                  </a:lnTo>
                  <a:cubicBezTo>
                    <a:pt x="697611" y="898589"/>
                    <a:pt x="693801" y="902684"/>
                    <a:pt x="696468" y="927164"/>
                  </a:cubicBezTo>
                  <a:cubicBezTo>
                    <a:pt x="696087" y="928878"/>
                    <a:pt x="695515" y="925068"/>
                    <a:pt x="695135" y="923068"/>
                  </a:cubicBezTo>
                  <a:cubicBezTo>
                    <a:pt x="697992" y="945833"/>
                    <a:pt x="691610" y="940118"/>
                    <a:pt x="694754" y="963073"/>
                  </a:cubicBezTo>
                  <a:cubicBezTo>
                    <a:pt x="694087" y="961644"/>
                    <a:pt x="693134" y="964121"/>
                    <a:pt x="692658" y="963168"/>
                  </a:cubicBezTo>
                  <a:lnTo>
                    <a:pt x="693515" y="973550"/>
                  </a:lnTo>
                  <a:lnTo>
                    <a:pt x="690848" y="972598"/>
                  </a:lnTo>
                  <a:lnTo>
                    <a:pt x="694468" y="981266"/>
                  </a:lnTo>
                  <a:lnTo>
                    <a:pt x="691324" y="987457"/>
                  </a:lnTo>
                  <a:lnTo>
                    <a:pt x="692468" y="991553"/>
                  </a:lnTo>
                  <a:cubicBezTo>
                    <a:pt x="686657" y="1002221"/>
                    <a:pt x="689134" y="1018127"/>
                    <a:pt x="684086" y="1032891"/>
                  </a:cubicBezTo>
                  <a:lnTo>
                    <a:pt x="687800" y="1030605"/>
                  </a:lnTo>
                  <a:cubicBezTo>
                    <a:pt x="691420" y="1069658"/>
                    <a:pt x="673608" y="1116997"/>
                    <a:pt x="667798" y="1162717"/>
                  </a:cubicBezTo>
                  <a:lnTo>
                    <a:pt x="665321" y="1161383"/>
                  </a:lnTo>
                  <a:lnTo>
                    <a:pt x="664559" y="1180719"/>
                  </a:lnTo>
                  <a:cubicBezTo>
                    <a:pt x="660368" y="1190244"/>
                    <a:pt x="663512" y="1174242"/>
                    <a:pt x="661511" y="1177004"/>
                  </a:cubicBezTo>
                  <a:cubicBezTo>
                    <a:pt x="658749" y="1197293"/>
                    <a:pt x="663988" y="1186244"/>
                    <a:pt x="659225" y="1209580"/>
                  </a:cubicBezTo>
                  <a:cubicBezTo>
                    <a:pt x="654558" y="1221010"/>
                    <a:pt x="658273" y="1205008"/>
                    <a:pt x="658654" y="1199198"/>
                  </a:cubicBezTo>
                  <a:cubicBezTo>
                    <a:pt x="656654" y="1210151"/>
                    <a:pt x="654272" y="1223772"/>
                    <a:pt x="651415" y="1236440"/>
                  </a:cubicBezTo>
                  <a:cubicBezTo>
                    <a:pt x="648367" y="1249109"/>
                    <a:pt x="645223" y="1260824"/>
                    <a:pt x="642461" y="1268254"/>
                  </a:cubicBezTo>
                  <a:cubicBezTo>
                    <a:pt x="642747" y="1268730"/>
                    <a:pt x="642938" y="1269778"/>
                    <a:pt x="643318" y="1269016"/>
                  </a:cubicBezTo>
                  <a:cubicBezTo>
                    <a:pt x="640271" y="1283684"/>
                    <a:pt x="633698" y="1302163"/>
                    <a:pt x="628841" y="1317879"/>
                  </a:cubicBezTo>
                  <a:cubicBezTo>
                    <a:pt x="627793" y="1317117"/>
                    <a:pt x="628841" y="1313212"/>
                    <a:pt x="629793" y="1309211"/>
                  </a:cubicBezTo>
                  <a:cubicBezTo>
                    <a:pt x="627793" y="1314736"/>
                    <a:pt x="624459" y="1322165"/>
                    <a:pt x="624173" y="1327309"/>
                  </a:cubicBezTo>
                  <a:lnTo>
                    <a:pt x="623792" y="1320737"/>
                  </a:lnTo>
                  <a:cubicBezTo>
                    <a:pt x="619601" y="1332548"/>
                    <a:pt x="613886" y="1356265"/>
                    <a:pt x="610172" y="1357884"/>
                  </a:cubicBezTo>
                  <a:cubicBezTo>
                    <a:pt x="611696" y="1356836"/>
                    <a:pt x="613410" y="1358075"/>
                    <a:pt x="609695" y="1368266"/>
                  </a:cubicBezTo>
                  <a:cubicBezTo>
                    <a:pt x="603885" y="1372553"/>
                    <a:pt x="601218" y="1396746"/>
                    <a:pt x="592931" y="1412177"/>
                  </a:cubicBezTo>
                  <a:cubicBezTo>
                    <a:pt x="592741" y="1409891"/>
                    <a:pt x="597027" y="1397794"/>
                    <a:pt x="595693" y="1401223"/>
                  </a:cubicBezTo>
                  <a:cubicBezTo>
                    <a:pt x="591598" y="1409033"/>
                    <a:pt x="590741" y="1417034"/>
                    <a:pt x="588931" y="1424654"/>
                  </a:cubicBezTo>
                  <a:lnTo>
                    <a:pt x="588264" y="1421797"/>
                  </a:lnTo>
                  <a:cubicBezTo>
                    <a:pt x="583883" y="1434656"/>
                    <a:pt x="579787" y="1447610"/>
                    <a:pt x="575024" y="1460373"/>
                  </a:cubicBezTo>
                  <a:cubicBezTo>
                    <a:pt x="568833" y="1464278"/>
                    <a:pt x="560451" y="1495901"/>
                    <a:pt x="558641" y="1492091"/>
                  </a:cubicBezTo>
                  <a:cubicBezTo>
                    <a:pt x="552545" y="1505236"/>
                    <a:pt x="565404" y="1481709"/>
                    <a:pt x="558260" y="1498664"/>
                  </a:cubicBezTo>
                  <a:cubicBezTo>
                    <a:pt x="554641" y="1502378"/>
                    <a:pt x="552164" y="1514189"/>
                    <a:pt x="549973" y="1512380"/>
                  </a:cubicBezTo>
                  <a:lnTo>
                    <a:pt x="550450" y="1510475"/>
                  </a:lnTo>
                  <a:lnTo>
                    <a:pt x="545306" y="1522190"/>
                  </a:lnTo>
                  <a:lnTo>
                    <a:pt x="546259" y="1513713"/>
                  </a:lnTo>
                  <a:cubicBezTo>
                    <a:pt x="542163" y="1524000"/>
                    <a:pt x="541020" y="1532382"/>
                    <a:pt x="542639" y="1533811"/>
                  </a:cubicBezTo>
                  <a:cubicBezTo>
                    <a:pt x="536829" y="1542669"/>
                    <a:pt x="531495" y="1556671"/>
                    <a:pt x="527113" y="1559814"/>
                  </a:cubicBezTo>
                  <a:lnTo>
                    <a:pt x="528256" y="1556004"/>
                  </a:lnTo>
                  <a:cubicBezTo>
                    <a:pt x="516160" y="1582960"/>
                    <a:pt x="499777" y="1596104"/>
                    <a:pt x="492919" y="1618679"/>
                  </a:cubicBezTo>
                  <a:cubicBezTo>
                    <a:pt x="491776" y="1620012"/>
                    <a:pt x="491300" y="1619536"/>
                    <a:pt x="492919" y="1616393"/>
                  </a:cubicBezTo>
                  <a:lnTo>
                    <a:pt x="484156" y="1632299"/>
                  </a:lnTo>
                  <a:lnTo>
                    <a:pt x="484442" y="1627537"/>
                  </a:lnTo>
                  <a:cubicBezTo>
                    <a:pt x="480631" y="1636871"/>
                    <a:pt x="476726" y="1646110"/>
                    <a:pt x="472630" y="1655350"/>
                  </a:cubicBezTo>
                  <a:lnTo>
                    <a:pt x="471583" y="1654302"/>
                  </a:lnTo>
                  <a:cubicBezTo>
                    <a:pt x="461677" y="1671542"/>
                    <a:pt x="446151" y="1698403"/>
                    <a:pt x="433388" y="1720596"/>
                  </a:cubicBezTo>
                  <a:lnTo>
                    <a:pt x="434816" y="1716977"/>
                  </a:lnTo>
                  <a:cubicBezTo>
                    <a:pt x="422053" y="1741837"/>
                    <a:pt x="419576" y="1739170"/>
                    <a:pt x="409956" y="1757267"/>
                  </a:cubicBezTo>
                  <a:cubicBezTo>
                    <a:pt x="409956" y="1756505"/>
                    <a:pt x="410337" y="1755839"/>
                    <a:pt x="410623" y="1755172"/>
                  </a:cubicBezTo>
                  <a:lnTo>
                    <a:pt x="400717" y="1770602"/>
                  </a:lnTo>
                  <a:lnTo>
                    <a:pt x="401764" y="1766507"/>
                  </a:lnTo>
                  <a:cubicBezTo>
                    <a:pt x="397002" y="1779651"/>
                    <a:pt x="377190" y="1796796"/>
                    <a:pt x="383953" y="1791272"/>
                  </a:cubicBezTo>
                  <a:cubicBezTo>
                    <a:pt x="380809" y="1798415"/>
                    <a:pt x="374618" y="1810226"/>
                    <a:pt x="374809" y="1813084"/>
                  </a:cubicBezTo>
                  <a:cubicBezTo>
                    <a:pt x="363664" y="1829753"/>
                    <a:pt x="370618" y="1816132"/>
                    <a:pt x="362617" y="1825657"/>
                  </a:cubicBezTo>
                  <a:cubicBezTo>
                    <a:pt x="354235" y="1837468"/>
                    <a:pt x="354806" y="1840992"/>
                    <a:pt x="342329" y="1856137"/>
                  </a:cubicBezTo>
                  <a:lnTo>
                    <a:pt x="341471" y="1854994"/>
                  </a:lnTo>
                  <a:cubicBezTo>
                    <a:pt x="336328" y="1862614"/>
                    <a:pt x="333756" y="1867757"/>
                    <a:pt x="326326" y="1878235"/>
                  </a:cubicBezTo>
                  <a:lnTo>
                    <a:pt x="328041" y="1874806"/>
                  </a:lnTo>
                  <a:cubicBezTo>
                    <a:pt x="317945" y="1893284"/>
                    <a:pt x="309372" y="1893284"/>
                    <a:pt x="304229" y="1909858"/>
                  </a:cubicBezTo>
                  <a:cubicBezTo>
                    <a:pt x="298037" y="1916144"/>
                    <a:pt x="288512" y="1929765"/>
                    <a:pt x="286798" y="1927384"/>
                  </a:cubicBezTo>
                  <a:cubicBezTo>
                    <a:pt x="279463" y="1938147"/>
                    <a:pt x="272796" y="1947577"/>
                    <a:pt x="265938" y="1956816"/>
                  </a:cubicBezTo>
                  <a:cubicBezTo>
                    <a:pt x="262509" y="1961388"/>
                    <a:pt x="259080" y="1966055"/>
                    <a:pt x="255460" y="1970723"/>
                  </a:cubicBezTo>
                  <a:cubicBezTo>
                    <a:pt x="253651" y="1973104"/>
                    <a:pt x="251841" y="1975485"/>
                    <a:pt x="249936" y="1977866"/>
                  </a:cubicBezTo>
                  <a:lnTo>
                    <a:pt x="246983" y="1981676"/>
                  </a:lnTo>
                  <a:cubicBezTo>
                    <a:pt x="245173" y="1983867"/>
                    <a:pt x="243364" y="1986058"/>
                    <a:pt x="241554" y="1988249"/>
                  </a:cubicBezTo>
                  <a:cubicBezTo>
                    <a:pt x="237172" y="1989773"/>
                    <a:pt x="235553" y="1991868"/>
                    <a:pt x="232410" y="1995869"/>
                  </a:cubicBezTo>
                  <a:cubicBezTo>
                    <a:pt x="229362" y="1999964"/>
                    <a:pt x="224790" y="2005679"/>
                    <a:pt x="213455" y="2016157"/>
                  </a:cubicBezTo>
                  <a:lnTo>
                    <a:pt x="217837" y="2015014"/>
                  </a:lnTo>
                  <a:cubicBezTo>
                    <a:pt x="212026" y="2021300"/>
                    <a:pt x="206026" y="2027682"/>
                    <a:pt x="200025" y="2034159"/>
                  </a:cubicBezTo>
                  <a:cubicBezTo>
                    <a:pt x="216408" y="2048447"/>
                    <a:pt x="233458" y="2063210"/>
                    <a:pt x="250793" y="2078355"/>
                  </a:cubicBezTo>
                  <a:lnTo>
                    <a:pt x="254127" y="2081308"/>
                  </a:lnTo>
                  <a:lnTo>
                    <a:pt x="254984" y="2082070"/>
                  </a:lnTo>
                  <a:cubicBezTo>
                    <a:pt x="254984" y="2082070"/>
                    <a:pt x="254984" y="2082070"/>
                    <a:pt x="254984" y="2082070"/>
                  </a:cubicBezTo>
                  <a:lnTo>
                    <a:pt x="254603" y="2081879"/>
                  </a:lnTo>
                  <a:lnTo>
                    <a:pt x="252984" y="2081022"/>
                  </a:lnTo>
                  <a:lnTo>
                    <a:pt x="249460" y="2078927"/>
                  </a:lnTo>
                  <a:cubicBezTo>
                    <a:pt x="246983" y="2077403"/>
                    <a:pt x="244316" y="2075688"/>
                    <a:pt x="241649" y="2073878"/>
                  </a:cubicBezTo>
                  <a:cubicBezTo>
                    <a:pt x="239935" y="2074450"/>
                    <a:pt x="238792" y="2074831"/>
                    <a:pt x="237934" y="2075498"/>
                  </a:cubicBezTo>
                  <a:lnTo>
                    <a:pt x="234887" y="2074355"/>
                  </a:lnTo>
                  <a:cubicBezTo>
                    <a:pt x="235744" y="2074926"/>
                    <a:pt x="236506" y="2075498"/>
                    <a:pt x="237077" y="2076260"/>
                  </a:cubicBezTo>
                  <a:cubicBezTo>
                    <a:pt x="236315" y="2076545"/>
                    <a:pt x="235458" y="2076736"/>
                    <a:pt x="234601" y="2077022"/>
                  </a:cubicBezTo>
                  <a:cubicBezTo>
                    <a:pt x="234029" y="2077212"/>
                    <a:pt x="234315" y="2077022"/>
                    <a:pt x="232981" y="2077593"/>
                  </a:cubicBezTo>
                  <a:cubicBezTo>
                    <a:pt x="230314" y="2078831"/>
                    <a:pt x="227552" y="2080165"/>
                    <a:pt x="224885" y="2081498"/>
                  </a:cubicBezTo>
                  <a:cubicBezTo>
                    <a:pt x="214027" y="2086737"/>
                    <a:pt x="202883" y="2092071"/>
                    <a:pt x="192119" y="2097310"/>
                  </a:cubicBezTo>
                  <a:cubicBezTo>
                    <a:pt x="170497" y="2107978"/>
                    <a:pt x="149923" y="2118074"/>
                    <a:pt x="134207" y="2125885"/>
                  </a:cubicBezTo>
                  <a:cubicBezTo>
                    <a:pt x="129350" y="2129028"/>
                    <a:pt x="123444" y="2133219"/>
                    <a:pt x="116586" y="2137601"/>
                  </a:cubicBezTo>
                  <a:cubicBezTo>
                    <a:pt x="114871" y="2138648"/>
                    <a:pt x="113062" y="2139791"/>
                    <a:pt x="111252" y="2140839"/>
                  </a:cubicBezTo>
                  <a:lnTo>
                    <a:pt x="108490" y="2142458"/>
                  </a:lnTo>
                  <a:cubicBezTo>
                    <a:pt x="107823" y="2142839"/>
                    <a:pt x="108013" y="2142839"/>
                    <a:pt x="107728" y="2143030"/>
                  </a:cubicBezTo>
                  <a:cubicBezTo>
                    <a:pt x="107156" y="2143506"/>
                    <a:pt x="106394" y="2143887"/>
                    <a:pt x="105632" y="2144078"/>
                  </a:cubicBezTo>
                  <a:lnTo>
                    <a:pt x="105918" y="2143601"/>
                  </a:lnTo>
                  <a:cubicBezTo>
                    <a:pt x="103918" y="2145316"/>
                    <a:pt x="101251" y="2147221"/>
                    <a:pt x="98393" y="2149031"/>
                  </a:cubicBezTo>
                  <a:cubicBezTo>
                    <a:pt x="97631" y="2145983"/>
                    <a:pt x="97155" y="2141411"/>
                    <a:pt x="97536" y="2137601"/>
                  </a:cubicBezTo>
                  <a:cubicBezTo>
                    <a:pt x="98584" y="2137791"/>
                    <a:pt x="99250" y="2137220"/>
                    <a:pt x="99917" y="2137601"/>
                  </a:cubicBezTo>
                  <a:cubicBezTo>
                    <a:pt x="99536" y="2137410"/>
                    <a:pt x="99346" y="2137696"/>
                    <a:pt x="99060" y="2136934"/>
                  </a:cubicBezTo>
                  <a:cubicBezTo>
                    <a:pt x="98774" y="2135791"/>
                    <a:pt x="98488" y="2134648"/>
                    <a:pt x="98298" y="2133505"/>
                  </a:cubicBezTo>
                  <a:cubicBezTo>
                    <a:pt x="97917" y="2131124"/>
                    <a:pt x="97631" y="2128647"/>
                    <a:pt x="97536" y="2126171"/>
                  </a:cubicBezTo>
                  <a:cubicBezTo>
                    <a:pt x="97250" y="2121218"/>
                    <a:pt x="97346" y="2116265"/>
                    <a:pt x="96964" y="2112550"/>
                  </a:cubicBezTo>
                  <a:lnTo>
                    <a:pt x="96107" y="2121408"/>
                  </a:lnTo>
                  <a:cubicBezTo>
                    <a:pt x="92678" y="2111883"/>
                    <a:pt x="93345" y="2097596"/>
                    <a:pt x="94488" y="2092452"/>
                  </a:cubicBezTo>
                  <a:lnTo>
                    <a:pt x="90106" y="2077212"/>
                  </a:lnTo>
                  <a:cubicBezTo>
                    <a:pt x="90202" y="2076164"/>
                    <a:pt x="90392" y="2074545"/>
                    <a:pt x="90773" y="2074259"/>
                  </a:cubicBezTo>
                  <a:lnTo>
                    <a:pt x="89154" y="2071688"/>
                  </a:lnTo>
                  <a:lnTo>
                    <a:pt x="91440" y="2063115"/>
                  </a:lnTo>
                  <a:cubicBezTo>
                    <a:pt x="90392" y="2059305"/>
                    <a:pt x="87249" y="2039017"/>
                    <a:pt x="83439" y="2032921"/>
                  </a:cubicBezTo>
                  <a:cubicBezTo>
                    <a:pt x="84296" y="2031302"/>
                    <a:pt x="83439" y="2016728"/>
                    <a:pt x="85344" y="2027873"/>
                  </a:cubicBezTo>
                  <a:lnTo>
                    <a:pt x="82677" y="1999774"/>
                  </a:lnTo>
                  <a:lnTo>
                    <a:pt x="82677" y="1995392"/>
                  </a:lnTo>
                  <a:cubicBezTo>
                    <a:pt x="82677" y="1995392"/>
                    <a:pt x="81915" y="1995964"/>
                    <a:pt x="81629" y="1996345"/>
                  </a:cubicBezTo>
                  <a:cubicBezTo>
                    <a:pt x="79153" y="1996059"/>
                    <a:pt x="76962" y="1990344"/>
                    <a:pt x="77914" y="1989010"/>
                  </a:cubicBezTo>
                  <a:cubicBezTo>
                    <a:pt x="80391" y="1993583"/>
                    <a:pt x="81725" y="1992154"/>
                    <a:pt x="83725" y="1993773"/>
                  </a:cubicBezTo>
                  <a:cubicBezTo>
                    <a:pt x="82105" y="1991106"/>
                    <a:pt x="81439" y="1992439"/>
                    <a:pt x="79820" y="1990535"/>
                  </a:cubicBezTo>
                  <a:cubicBezTo>
                    <a:pt x="78581" y="1988344"/>
                    <a:pt x="77533" y="1984915"/>
                    <a:pt x="77057" y="1982629"/>
                  </a:cubicBezTo>
                  <a:cubicBezTo>
                    <a:pt x="78200" y="1983010"/>
                    <a:pt x="79438" y="1983677"/>
                    <a:pt x="80200" y="1984534"/>
                  </a:cubicBezTo>
                  <a:cubicBezTo>
                    <a:pt x="80105" y="1984820"/>
                    <a:pt x="80010" y="1985105"/>
                    <a:pt x="79915" y="1985486"/>
                  </a:cubicBezTo>
                  <a:cubicBezTo>
                    <a:pt x="82105" y="1985486"/>
                    <a:pt x="86201" y="1991963"/>
                    <a:pt x="87439" y="1992249"/>
                  </a:cubicBezTo>
                  <a:cubicBezTo>
                    <a:pt x="88583" y="1990630"/>
                    <a:pt x="90297" y="1993392"/>
                    <a:pt x="90202" y="1988725"/>
                  </a:cubicBezTo>
                  <a:cubicBezTo>
                    <a:pt x="94297" y="1989582"/>
                    <a:pt x="90868" y="1992154"/>
                    <a:pt x="91726" y="1992916"/>
                  </a:cubicBezTo>
                  <a:cubicBezTo>
                    <a:pt x="91916" y="1992916"/>
                    <a:pt x="91916" y="1992725"/>
                    <a:pt x="92202" y="1992725"/>
                  </a:cubicBezTo>
                  <a:cubicBezTo>
                    <a:pt x="92773" y="1992916"/>
                    <a:pt x="93440" y="1993106"/>
                    <a:pt x="94107" y="1993297"/>
                  </a:cubicBezTo>
                  <a:cubicBezTo>
                    <a:pt x="95441" y="1993773"/>
                    <a:pt x="96964" y="1994249"/>
                    <a:pt x="98488" y="1994916"/>
                  </a:cubicBezTo>
                  <a:cubicBezTo>
                    <a:pt x="100013" y="1995583"/>
                    <a:pt x="101727" y="1996250"/>
                    <a:pt x="103346" y="1997012"/>
                  </a:cubicBezTo>
                  <a:cubicBezTo>
                    <a:pt x="105632" y="1998059"/>
                    <a:pt x="107918" y="1999202"/>
                    <a:pt x="110204" y="2000250"/>
                  </a:cubicBezTo>
                  <a:cubicBezTo>
                    <a:pt x="122015" y="2005870"/>
                    <a:pt x="133064" y="2011775"/>
                    <a:pt x="135731" y="2014061"/>
                  </a:cubicBezTo>
                  <a:cubicBezTo>
                    <a:pt x="141922" y="2014157"/>
                    <a:pt x="154400" y="2019586"/>
                    <a:pt x="168307" y="2026158"/>
                  </a:cubicBezTo>
                  <a:cubicBezTo>
                    <a:pt x="179070" y="2006346"/>
                    <a:pt x="192500" y="1984058"/>
                    <a:pt x="191738" y="1978628"/>
                  </a:cubicBezTo>
                  <a:lnTo>
                    <a:pt x="198692" y="1968246"/>
                  </a:lnTo>
                  <a:lnTo>
                    <a:pt x="200406" y="1965674"/>
                  </a:lnTo>
                  <a:lnTo>
                    <a:pt x="201549" y="1964341"/>
                  </a:lnTo>
                  <a:lnTo>
                    <a:pt x="203740" y="1961579"/>
                  </a:lnTo>
                  <a:cubicBezTo>
                    <a:pt x="202692" y="1960531"/>
                    <a:pt x="201168" y="1956721"/>
                    <a:pt x="205835" y="1946434"/>
                  </a:cubicBezTo>
                  <a:cubicBezTo>
                    <a:pt x="211931" y="1937671"/>
                    <a:pt x="212979" y="1941005"/>
                    <a:pt x="215646" y="1938814"/>
                  </a:cubicBezTo>
                  <a:lnTo>
                    <a:pt x="214313" y="1930146"/>
                  </a:lnTo>
                  <a:cubicBezTo>
                    <a:pt x="246983" y="1878330"/>
                    <a:pt x="280321" y="1804988"/>
                    <a:pt x="314706" y="1747457"/>
                  </a:cubicBezTo>
                  <a:cubicBezTo>
                    <a:pt x="327279" y="1720406"/>
                    <a:pt x="342329" y="1685830"/>
                    <a:pt x="358807" y="1655159"/>
                  </a:cubicBezTo>
                  <a:lnTo>
                    <a:pt x="357664" y="1658874"/>
                  </a:lnTo>
                  <a:lnTo>
                    <a:pt x="374618" y="1628680"/>
                  </a:lnTo>
                  <a:lnTo>
                    <a:pt x="361093" y="1650016"/>
                  </a:lnTo>
                  <a:cubicBezTo>
                    <a:pt x="364046" y="1642967"/>
                    <a:pt x="365760" y="1637348"/>
                    <a:pt x="369189" y="1630871"/>
                  </a:cubicBezTo>
                  <a:cubicBezTo>
                    <a:pt x="388334" y="1598009"/>
                    <a:pt x="413766" y="1554004"/>
                    <a:pt x="432721" y="1511141"/>
                  </a:cubicBezTo>
                  <a:cubicBezTo>
                    <a:pt x="441293" y="1481519"/>
                    <a:pt x="446532" y="1495616"/>
                    <a:pt x="455867" y="1467803"/>
                  </a:cubicBezTo>
                  <a:cubicBezTo>
                    <a:pt x="455200" y="1470279"/>
                    <a:pt x="455581" y="1471422"/>
                    <a:pt x="455009" y="1473708"/>
                  </a:cubicBezTo>
                  <a:cubicBezTo>
                    <a:pt x="467487" y="1444943"/>
                    <a:pt x="474345" y="1429417"/>
                    <a:pt x="485489" y="1399985"/>
                  </a:cubicBezTo>
                  <a:cubicBezTo>
                    <a:pt x="489013" y="1405795"/>
                    <a:pt x="494633" y="1381792"/>
                    <a:pt x="496062" y="1385697"/>
                  </a:cubicBezTo>
                  <a:lnTo>
                    <a:pt x="495109" y="1382173"/>
                  </a:lnTo>
                  <a:cubicBezTo>
                    <a:pt x="499491" y="1376267"/>
                    <a:pt x="507111" y="1361123"/>
                    <a:pt x="507587" y="1364075"/>
                  </a:cubicBezTo>
                  <a:lnTo>
                    <a:pt x="510921" y="1349788"/>
                  </a:lnTo>
                  <a:lnTo>
                    <a:pt x="513683" y="1349788"/>
                  </a:lnTo>
                  <a:cubicBezTo>
                    <a:pt x="522827" y="1332833"/>
                    <a:pt x="534924" y="1293876"/>
                    <a:pt x="543116" y="1286161"/>
                  </a:cubicBezTo>
                  <a:cubicBezTo>
                    <a:pt x="544830" y="1280446"/>
                    <a:pt x="546640" y="1274445"/>
                    <a:pt x="548735" y="1268063"/>
                  </a:cubicBezTo>
                  <a:cubicBezTo>
                    <a:pt x="550450" y="1261586"/>
                    <a:pt x="552259" y="1254824"/>
                    <a:pt x="554164" y="1247870"/>
                  </a:cubicBezTo>
                  <a:cubicBezTo>
                    <a:pt x="558165" y="1233869"/>
                    <a:pt x="562451" y="1218914"/>
                    <a:pt x="566833" y="1203674"/>
                  </a:cubicBezTo>
                  <a:cubicBezTo>
                    <a:pt x="573881" y="1172623"/>
                    <a:pt x="582549" y="1140428"/>
                    <a:pt x="586930" y="1111282"/>
                  </a:cubicBezTo>
                  <a:cubicBezTo>
                    <a:pt x="586073" y="1102709"/>
                    <a:pt x="589407" y="1085850"/>
                    <a:pt x="590264" y="1072420"/>
                  </a:cubicBezTo>
                  <a:lnTo>
                    <a:pt x="594646" y="1058513"/>
                  </a:lnTo>
                  <a:cubicBezTo>
                    <a:pt x="595027" y="1044797"/>
                    <a:pt x="593122" y="1030129"/>
                    <a:pt x="595884" y="1017651"/>
                  </a:cubicBezTo>
                  <a:cubicBezTo>
                    <a:pt x="596170" y="1017746"/>
                    <a:pt x="596455" y="1018318"/>
                    <a:pt x="596551" y="1019175"/>
                  </a:cubicBezTo>
                  <a:cubicBezTo>
                    <a:pt x="596551" y="1005364"/>
                    <a:pt x="598646" y="992219"/>
                    <a:pt x="596551" y="979170"/>
                  </a:cubicBezTo>
                  <a:cubicBezTo>
                    <a:pt x="596932" y="971645"/>
                    <a:pt x="597694" y="964121"/>
                    <a:pt x="598646" y="959168"/>
                  </a:cubicBezTo>
                  <a:cubicBezTo>
                    <a:pt x="599313" y="954215"/>
                    <a:pt x="600361" y="951643"/>
                    <a:pt x="601789" y="954024"/>
                  </a:cubicBezTo>
                  <a:cubicBezTo>
                    <a:pt x="596932" y="952500"/>
                    <a:pt x="602171" y="921830"/>
                    <a:pt x="602171" y="921830"/>
                  </a:cubicBezTo>
                  <a:cubicBezTo>
                    <a:pt x="602171" y="921830"/>
                    <a:pt x="602171" y="918782"/>
                    <a:pt x="602171" y="913067"/>
                  </a:cubicBezTo>
                  <a:cubicBezTo>
                    <a:pt x="602171" y="907352"/>
                    <a:pt x="602456" y="898779"/>
                    <a:pt x="601694" y="888016"/>
                  </a:cubicBezTo>
                  <a:cubicBezTo>
                    <a:pt x="601123" y="877157"/>
                    <a:pt x="600551" y="864013"/>
                    <a:pt x="599789" y="848773"/>
                  </a:cubicBezTo>
                  <a:cubicBezTo>
                    <a:pt x="599313" y="833533"/>
                    <a:pt x="596932" y="816388"/>
                    <a:pt x="595313" y="797528"/>
                  </a:cubicBezTo>
                  <a:cubicBezTo>
                    <a:pt x="591598" y="759809"/>
                    <a:pt x="584645" y="715613"/>
                    <a:pt x="575215" y="667798"/>
                  </a:cubicBezTo>
                  <a:cubicBezTo>
                    <a:pt x="565023" y="620173"/>
                    <a:pt x="552736" y="568738"/>
                    <a:pt x="536162" y="517208"/>
                  </a:cubicBezTo>
                  <a:cubicBezTo>
                    <a:pt x="504349" y="413671"/>
                    <a:pt x="459296" y="308705"/>
                    <a:pt x="413671" y="221647"/>
                  </a:cubicBezTo>
                  <a:cubicBezTo>
                    <a:pt x="367855" y="134588"/>
                    <a:pt x="321469" y="65437"/>
                    <a:pt x="290798" y="29623"/>
                  </a:cubicBezTo>
                  <a:cubicBezTo>
                    <a:pt x="285369" y="25622"/>
                    <a:pt x="274606" y="11906"/>
                    <a:pt x="275844" y="19050"/>
                  </a:cubicBezTo>
                  <a:cubicBezTo>
                    <a:pt x="267652" y="8382"/>
                    <a:pt x="267652" y="953"/>
                    <a:pt x="264033" y="0"/>
                  </a:cubicBezTo>
                  <a:cubicBezTo>
                    <a:pt x="273272" y="16192"/>
                    <a:pt x="255842" y="-1143"/>
                    <a:pt x="263462" y="15335"/>
                  </a:cubicBezTo>
                  <a:lnTo>
                    <a:pt x="256508" y="6191"/>
                  </a:lnTo>
                  <a:cubicBezTo>
                    <a:pt x="253841" y="5239"/>
                    <a:pt x="266891" y="17907"/>
                    <a:pt x="262700" y="17336"/>
                  </a:cubicBezTo>
                  <a:lnTo>
                    <a:pt x="268129" y="17526"/>
                  </a:lnTo>
                  <a:cubicBezTo>
                    <a:pt x="272701" y="25622"/>
                    <a:pt x="274606" y="30385"/>
                    <a:pt x="275082" y="33909"/>
                  </a:cubicBezTo>
                  <a:cubicBezTo>
                    <a:pt x="281273" y="40196"/>
                    <a:pt x="289274" y="41624"/>
                    <a:pt x="297942" y="60579"/>
                  </a:cubicBezTo>
                  <a:lnTo>
                    <a:pt x="294704" y="55816"/>
                  </a:lnTo>
                  <a:cubicBezTo>
                    <a:pt x="303657" y="70104"/>
                    <a:pt x="297656" y="66104"/>
                    <a:pt x="298799" y="69437"/>
                  </a:cubicBezTo>
                  <a:lnTo>
                    <a:pt x="296894" y="66294"/>
                  </a:lnTo>
                  <a:lnTo>
                    <a:pt x="302323" y="79534"/>
                  </a:lnTo>
                  <a:cubicBezTo>
                    <a:pt x="298037" y="69628"/>
                    <a:pt x="285750" y="56388"/>
                    <a:pt x="290798" y="64199"/>
                  </a:cubicBezTo>
                  <a:cubicBezTo>
                    <a:pt x="300133" y="81915"/>
                    <a:pt x="288988" y="59246"/>
                    <a:pt x="297275" y="71723"/>
                  </a:cubicBezTo>
                  <a:cubicBezTo>
                    <a:pt x="302323" y="79534"/>
                    <a:pt x="298895" y="78581"/>
                    <a:pt x="297561" y="78867"/>
                  </a:cubicBezTo>
                  <a:lnTo>
                    <a:pt x="306229" y="93155"/>
                  </a:lnTo>
                  <a:cubicBezTo>
                    <a:pt x="304133" y="93726"/>
                    <a:pt x="300704" y="83630"/>
                    <a:pt x="302323" y="90488"/>
                  </a:cubicBezTo>
                  <a:lnTo>
                    <a:pt x="314896" y="107442"/>
                  </a:lnTo>
                  <a:cubicBezTo>
                    <a:pt x="312325" y="113443"/>
                    <a:pt x="328422" y="126016"/>
                    <a:pt x="328898" y="136874"/>
                  </a:cubicBezTo>
                  <a:cubicBezTo>
                    <a:pt x="320326" y="124397"/>
                    <a:pt x="328041" y="138875"/>
                    <a:pt x="325374" y="137636"/>
                  </a:cubicBezTo>
                  <a:lnTo>
                    <a:pt x="343376" y="169831"/>
                  </a:lnTo>
                  <a:cubicBezTo>
                    <a:pt x="344424" y="173260"/>
                    <a:pt x="337280" y="162020"/>
                    <a:pt x="340233" y="166878"/>
                  </a:cubicBezTo>
                  <a:cubicBezTo>
                    <a:pt x="342329" y="173641"/>
                    <a:pt x="346710" y="176403"/>
                    <a:pt x="348425" y="179642"/>
                  </a:cubicBezTo>
                  <a:cubicBezTo>
                    <a:pt x="348615" y="183166"/>
                    <a:pt x="361379" y="204026"/>
                    <a:pt x="357759" y="204692"/>
                  </a:cubicBezTo>
                  <a:cubicBezTo>
                    <a:pt x="366903" y="228124"/>
                    <a:pt x="366427" y="212122"/>
                    <a:pt x="375190" y="233839"/>
                  </a:cubicBezTo>
                  <a:cubicBezTo>
                    <a:pt x="374713" y="237554"/>
                    <a:pt x="366427" y="217551"/>
                    <a:pt x="369094" y="227743"/>
                  </a:cubicBezTo>
                  <a:cubicBezTo>
                    <a:pt x="372904" y="234791"/>
                    <a:pt x="376904" y="241840"/>
                    <a:pt x="380524" y="249079"/>
                  </a:cubicBezTo>
                  <a:cubicBezTo>
                    <a:pt x="378619" y="247555"/>
                    <a:pt x="375571" y="246317"/>
                    <a:pt x="371856" y="238030"/>
                  </a:cubicBezTo>
                  <a:cubicBezTo>
                    <a:pt x="398145" y="297942"/>
                    <a:pt x="402050" y="334613"/>
                    <a:pt x="427101" y="388334"/>
                  </a:cubicBezTo>
                  <a:cubicBezTo>
                    <a:pt x="427863" y="397002"/>
                    <a:pt x="423291" y="383381"/>
                    <a:pt x="419576" y="378524"/>
                  </a:cubicBezTo>
                  <a:cubicBezTo>
                    <a:pt x="438817" y="417100"/>
                    <a:pt x="436531" y="436721"/>
                    <a:pt x="449294" y="470726"/>
                  </a:cubicBezTo>
                  <a:lnTo>
                    <a:pt x="451485" y="470726"/>
                  </a:lnTo>
                  <a:cubicBezTo>
                    <a:pt x="462248" y="520637"/>
                    <a:pt x="483680" y="577787"/>
                    <a:pt x="494729" y="633984"/>
                  </a:cubicBezTo>
                  <a:lnTo>
                    <a:pt x="494729" y="627031"/>
                  </a:lnTo>
                  <a:cubicBezTo>
                    <a:pt x="498348" y="634175"/>
                    <a:pt x="501396" y="646557"/>
                    <a:pt x="504444" y="655511"/>
                  </a:cubicBezTo>
                  <a:cubicBezTo>
                    <a:pt x="503777" y="657130"/>
                    <a:pt x="498634" y="649891"/>
                    <a:pt x="503206" y="665798"/>
                  </a:cubicBezTo>
                  <a:cubicBezTo>
                    <a:pt x="503206" y="662273"/>
                    <a:pt x="502348" y="655320"/>
                    <a:pt x="503777" y="657130"/>
                  </a:cubicBezTo>
                  <a:cubicBezTo>
                    <a:pt x="504539" y="663226"/>
                    <a:pt x="505587" y="670179"/>
                    <a:pt x="506825" y="677799"/>
                  </a:cubicBezTo>
                  <a:cubicBezTo>
                    <a:pt x="507778" y="685419"/>
                    <a:pt x="509016" y="693706"/>
                    <a:pt x="510350" y="702564"/>
                  </a:cubicBezTo>
                  <a:cubicBezTo>
                    <a:pt x="511778" y="711327"/>
                    <a:pt x="513302" y="720661"/>
                    <a:pt x="514921" y="730472"/>
                  </a:cubicBezTo>
                  <a:cubicBezTo>
                    <a:pt x="516255" y="740188"/>
                    <a:pt x="517588" y="750380"/>
                    <a:pt x="519017" y="760762"/>
                  </a:cubicBezTo>
                  <a:cubicBezTo>
                    <a:pt x="520351" y="771144"/>
                    <a:pt x="522065" y="781717"/>
                    <a:pt x="523208" y="792480"/>
                  </a:cubicBezTo>
                  <a:cubicBezTo>
                    <a:pt x="524256" y="803243"/>
                    <a:pt x="525209" y="814102"/>
                    <a:pt x="526256" y="824865"/>
                  </a:cubicBezTo>
                  <a:cubicBezTo>
                    <a:pt x="528733" y="846392"/>
                    <a:pt x="528828" y="867823"/>
                    <a:pt x="529590" y="887825"/>
                  </a:cubicBezTo>
                  <a:cubicBezTo>
                    <a:pt x="532447" y="941642"/>
                    <a:pt x="531781" y="998125"/>
                    <a:pt x="524161" y="1053275"/>
                  </a:cubicBezTo>
                  <a:lnTo>
                    <a:pt x="521780" y="1074039"/>
                  </a:lnTo>
                  <a:lnTo>
                    <a:pt x="518160" y="1094518"/>
                  </a:lnTo>
                  <a:cubicBezTo>
                    <a:pt x="515588" y="1108139"/>
                    <a:pt x="513779" y="1121759"/>
                    <a:pt x="510826" y="1135094"/>
                  </a:cubicBezTo>
                  <a:cubicBezTo>
                    <a:pt x="504349" y="1161574"/>
                    <a:pt x="499205" y="1188053"/>
                    <a:pt x="491109" y="1213009"/>
                  </a:cubicBezTo>
                  <a:cubicBezTo>
                    <a:pt x="495586" y="1197674"/>
                    <a:pt x="498538" y="1205579"/>
                    <a:pt x="493871" y="1216819"/>
                  </a:cubicBezTo>
                  <a:cubicBezTo>
                    <a:pt x="484918" y="1231392"/>
                    <a:pt x="481489" y="1245203"/>
                    <a:pt x="476631" y="1258729"/>
                  </a:cubicBezTo>
                  <a:cubicBezTo>
                    <a:pt x="472154" y="1272350"/>
                    <a:pt x="468059" y="1286447"/>
                    <a:pt x="459200" y="1300925"/>
                  </a:cubicBezTo>
                  <a:cubicBezTo>
                    <a:pt x="437197" y="1356836"/>
                    <a:pt x="403098" y="1404842"/>
                    <a:pt x="382334" y="1460373"/>
                  </a:cubicBezTo>
                  <a:lnTo>
                    <a:pt x="379667" y="1460373"/>
                  </a:lnTo>
                  <a:cubicBezTo>
                    <a:pt x="374618" y="1467612"/>
                    <a:pt x="375095" y="1470565"/>
                    <a:pt x="371094" y="1478947"/>
                  </a:cubicBezTo>
                  <a:lnTo>
                    <a:pt x="370618" y="1478471"/>
                  </a:lnTo>
                  <a:cubicBezTo>
                    <a:pt x="359855" y="1497616"/>
                    <a:pt x="349948" y="1522285"/>
                    <a:pt x="343186" y="1532954"/>
                  </a:cubicBezTo>
                  <a:lnTo>
                    <a:pt x="345281" y="1534954"/>
                  </a:lnTo>
                  <a:cubicBezTo>
                    <a:pt x="339566" y="1546670"/>
                    <a:pt x="340328" y="1540002"/>
                    <a:pt x="335661" y="1552575"/>
                  </a:cubicBezTo>
                  <a:lnTo>
                    <a:pt x="334613" y="1551623"/>
                  </a:lnTo>
                  <a:lnTo>
                    <a:pt x="329851" y="1566672"/>
                  </a:lnTo>
                  <a:cubicBezTo>
                    <a:pt x="326231" y="1563148"/>
                    <a:pt x="312801" y="1599248"/>
                    <a:pt x="306134" y="1607534"/>
                  </a:cubicBezTo>
                  <a:cubicBezTo>
                    <a:pt x="299275" y="1622965"/>
                    <a:pt x="286512" y="1652397"/>
                    <a:pt x="274034" y="1674685"/>
                  </a:cubicBezTo>
                  <a:cubicBezTo>
                    <a:pt x="269653" y="1677829"/>
                    <a:pt x="255460" y="1705737"/>
                    <a:pt x="245269" y="1722977"/>
                  </a:cubicBezTo>
                  <a:cubicBezTo>
                    <a:pt x="228124" y="1757934"/>
                    <a:pt x="203549" y="1807750"/>
                    <a:pt x="180213" y="1851470"/>
                  </a:cubicBezTo>
                  <a:lnTo>
                    <a:pt x="183451" y="1852136"/>
                  </a:lnTo>
                  <a:lnTo>
                    <a:pt x="177737" y="1863757"/>
                  </a:lnTo>
                  <a:cubicBezTo>
                    <a:pt x="177260" y="1863281"/>
                    <a:pt x="176117" y="1864709"/>
                    <a:pt x="176689" y="1862804"/>
                  </a:cubicBezTo>
                  <a:cubicBezTo>
                    <a:pt x="168973" y="1870139"/>
                    <a:pt x="164116" y="1889855"/>
                    <a:pt x="157448" y="1898142"/>
                  </a:cubicBezTo>
                  <a:cubicBezTo>
                    <a:pt x="162973" y="1893570"/>
                    <a:pt x="161925" y="1890236"/>
                    <a:pt x="165354" y="1883759"/>
                  </a:cubicBezTo>
                  <a:cubicBezTo>
                    <a:pt x="171545" y="1874996"/>
                    <a:pt x="169545" y="1885379"/>
                    <a:pt x="161734" y="1897475"/>
                  </a:cubicBezTo>
                  <a:lnTo>
                    <a:pt x="161258" y="1896904"/>
                  </a:lnTo>
                  <a:lnTo>
                    <a:pt x="158305" y="1906334"/>
                  </a:lnTo>
                  <a:cubicBezTo>
                    <a:pt x="155638" y="1906238"/>
                    <a:pt x="150590" y="1913573"/>
                    <a:pt x="147923" y="1913477"/>
                  </a:cubicBezTo>
                  <a:cubicBezTo>
                    <a:pt x="145447" y="1918621"/>
                    <a:pt x="143066" y="1923479"/>
                    <a:pt x="140779" y="1928241"/>
                  </a:cubicBezTo>
                  <a:lnTo>
                    <a:pt x="139160" y="1931765"/>
                  </a:lnTo>
                  <a:lnTo>
                    <a:pt x="138303" y="1933480"/>
                  </a:lnTo>
                  <a:lnTo>
                    <a:pt x="137922" y="1934337"/>
                  </a:lnTo>
                  <a:lnTo>
                    <a:pt x="137922" y="1934337"/>
                  </a:lnTo>
                  <a:cubicBezTo>
                    <a:pt x="137922" y="1934337"/>
                    <a:pt x="137922" y="1935194"/>
                    <a:pt x="137922" y="1935194"/>
                  </a:cubicBezTo>
                  <a:cubicBezTo>
                    <a:pt x="137922" y="1936337"/>
                    <a:pt x="137731" y="1937861"/>
                    <a:pt x="137446" y="1939671"/>
                  </a:cubicBezTo>
                  <a:cubicBezTo>
                    <a:pt x="136588" y="1939766"/>
                    <a:pt x="135446" y="1939671"/>
                    <a:pt x="134112" y="1939290"/>
                  </a:cubicBezTo>
                  <a:lnTo>
                    <a:pt x="133064" y="1939004"/>
                  </a:lnTo>
                  <a:lnTo>
                    <a:pt x="132493" y="1938814"/>
                  </a:lnTo>
                  <a:lnTo>
                    <a:pt x="130492" y="1937957"/>
                  </a:lnTo>
                  <a:cubicBezTo>
                    <a:pt x="125730" y="1935766"/>
                    <a:pt x="120872" y="1933480"/>
                    <a:pt x="115729" y="1931194"/>
                  </a:cubicBezTo>
                  <a:cubicBezTo>
                    <a:pt x="124206" y="1931956"/>
                    <a:pt x="62293" y="1908143"/>
                    <a:pt x="76867" y="1909477"/>
                  </a:cubicBezTo>
                  <a:cubicBezTo>
                    <a:pt x="53626" y="1900142"/>
                    <a:pt x="56293" y="1902333"/>
                    <a:pt x="61627" y="1905953"/>
                  </a:cubicBezTo>
                  <a:cubicBezTo>
                    <a:pt x="67056" y="1909667"/>
                    <a:pt x="74867" y="1914620"/>
                    <a:pt x="65627" y="1912239"/>
                  </a:cubicBezTo>
                  <a:cubicBezTo>
                    <a:pt x="53626" y="1906810"/>
                    <a:pt x="42100" y="1903095"/>
                    <a:pt x="38767" y="1899666"/>
                  </a:cubicBezTo>
                  <a:cubicBezTo>
                    <a:pt x="43720" y="1900619"/>
                    <a:pt x="26670" y="1891094"/>
                    <a:pt x="36385" y="1894999"/>
                  </a:cubicBezTo>
                  <a:lnTo>
                    <a:pt x="6858" y="1882235"/>
                  </a:lnTo>
                  <a:cubicBezTo>
                    <a:pt x="3620" y="1880426"/>
                    <a:pt x="9430" y="1882235"/>
                    <a:pt x="12478" y="1883283"/>
                  </a:cubicBezTo>
                  <a:cubicBezTo>
                    <a:pt x="8192" y="1881569"/>
                    <a:pt x="4000" y="1879854"/>
                    <a:pt x="0" y="1878235"/>
                  </a:cubicBezTo>
                  <a:cubicBezTo>
                    <a:pt x="4286" y="1909382"/>
                    <a:pt x="6287" y="1935004"/>
                    <a:pt x="8668" y="1961674"/>
                  </a:cubicBezTo>
                  <a:cubicBezTo>
                    <a:pt x="9811" y="1974914"/>
                    <a:pt x="11049" y="1988249"/>
                    <a:pt x="12478" y="2001869"/>
                  </a:cubicBezTo>
                  <a:lnTo>
                    <a:pt x="13430" y="2010156"/>
                  </a:lnTo>
                  <a:lnTo>
                    <a:pt x="14192" y="2015490"/>
                  </a:lnTo>
                  <a:cubicBezTo>
                    <a:pt x="14668" y="2019110"/>
                    <a:pt x="15335" y="2022729"/>
                    <a:pt x="16097" y="2026349"/>
                  </a:cubicBezTo>
                  <a:cubicBezTo>
                    <a:pt x="18097" y="2028539"/>
                    <a:pt x="15145" y="2013585"/>
                    <a:pt x="17145" y="2015776"/>
                  </a:cubicBezTo>
                  <a:cubicBezTo>
                    <a:pt x="24193" y="2047589"/>
                    <a:pt x="17335" y="2044541"/>
                    <a:pt x="23146" y="2074355"/>
                  </a:cubicBezTo>
                  <a:lnTo>
                    <a:pt x="20098" y="2068449"/>
                  </a:lnTo>
                  <a:cubicBezTo>
                    <a:pt x="22765" y="2077974"/>
                    <a:pt x="25337" y="2081975"/>
                    <a:pt x="25241" y="2098167"/>
                  </a:cubicBezTo>
                  <a:cubicBezTo>
                    <a:pt x="22765" y="2101310"/>
                    <a:pt x="21431" y="2084927"/>
                    <a:pt x="19336" y="2077307"/>
                  </a:cubicBezTo>
                  <a:cubicBezTo>
                    <a:pt x="20479" y="2088261"/>
                    <a:pt x="24289" y="2115884"/>
                    <a:pt x="25813" y="2107216"/>
                  </a:cubicBezTo>
                  <a:cubicBezTo>
                    <a:pt x="28194" y="2120265"/>
                    <a:pt x="26289" y="2125313"/>
                    <a:pt x="26289" y="2132457"/>
                  </a:cubicBezTo>
                  <a:cubicBezTo>
                    <a:pt x="26956" y="2132648"/>
                    <a:pt x="26765" y="2119979"/>
                    <a:pt x="28861" y="2127504"/>
                  </a:cubicBezTo>
                  <a:cubicBezTo>
                    <a:pt x="28956" y="2131981"/>
                    <a:pt x="29242" y="2137124"/>
                    <a:pt x="29623" y="2142554"/>
                  </a:cubicBezTo>
                  <a:cubicBezTo>
                    <a:pt x="30004" y="2146840"/>
                    <a:pt x="30480" y="2151317"/>
                    <a:pt x="30861" y="2155889"/>
                  </a:cubicBezTo>
                  <a:cubicBezTo>
                    <a:pt x="31433" y="2161318"/>
                    <a:pt x="32004" y="2166938"/>
                    <a:pt x="32575" y="2172557"/>
                  </a:cubicBezTo>
                  <a:cubicBezTo>
                    <a:pt x="35052" y="2195227"/>
                    <a:pt x="37529" y="2218754"/>
                    <a:pt x="39814" y="2239613"/>
                  </a:cubicBezTo>
                  <a:cubicBezTo>
                    <a:pt x="39148" y="2240185"/>
                    <a:pt x="38671" y="2244566"/>
                    <a:pt x="37909" y="2241328"/>
                  </a:cubicBezTo>
                  <a:cubicBezTo>
                    <a:pt x="39243" y="2246852"/>
                    <a:pt x="40100" y="2251424"/>
                    <a:pt x="40576" y="2255330"/>
                  </a:cubicBezTo>
                  <a:cubicBezTo>
                    <a:pt x="57531" y="2246281"/>
                    <a:pt x="59531" y="2249710"/>
                    <a:pt x="95155" y="2230946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3B381C3-B7EC-9B42-2527-3A11CEDCC144}"/>
                </a:ext>
              </a:extLst>
            </p:cNvPr>
            <p:cNvSpPr/>
            <p:nvPr/>
          </p:nvSpPr>
          <p:spPr>
            <a:xfrm>
              <a:off x="7290625" y="3264788"/>
              <a:ext cx="2952" cy="13525"/>
            </a:xfrm>
            <a:custGeom>
              <a:avLst/>
              <a:gdLst>
                <a:gd name="connsiteX0" fmla="*/ 2953 w 2952"/>
                <a:gd name="connsiteY0" fmla="*/ 0 h 13525"/>
                <a:gd name="connsiteX1" fmla="*/ 0 w 2952"/>
                <a:gd name="connsiteY1" fmla="*/ 8573 h 13525"/>
                <a:gd name="connsiteX2" fmla="*/ 571 w 2952"/>
                <a:gd name="connsiteY2" fmla="*/ 13525 h 13525"/>
                <a:gd name="connsiteX3" fmla="*/ 2953 w 2952"/>
                <a:gd name="connsiteY3" fmla="*/ 0 h 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2" h="13525">
                  <a:moveTo>
                    <a:pt x="2953" y="0"/>
                  </a:moveTo>
                  <a:lnTo>
                    <a:pt x="0" y="8573"/>
                  </a:lnTo>
                  <a:cubicBezTo>
                    <a:pt x="571" y="8763"/>
                    <a:pt x="1143" y="9335"/>
                    <a:pt x="571" y="13525"/>
                  </a:cubicBezTo>
                  <a:lnTo>
                    <a:pt x="2953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B565BE55-C5F2-D3FF-52B1-1B04F412EEAE}"/>
                </a:ext>
              </a:extLst>
            </p:cNvPr>
            <p:cNvSpPr/>
            <p:nvPr/>
          </p:nvSpPr>
          <p:spPr>
            <a:xfrm>
              <a:off x="7124795" y="3655885"/>
              <a:ext cx="981" cy="3143"/>
            </a:xfrm>
            <a:custGeom>
              <a:avLst/>
              <a:gdLst>
                <a:gd name="connsiteX0" fmla="*/ 953 w 981"/>
                <a:gd name="connsiteY0" fmla="*/ 0 h 3143"/>
                <a:gd name="connsiteX1" fmla="*/ 0 w 981"/>
                <a:gd name="connsiteY1" fmla="*/ 3143 h 3143"/>
                <a:gd name="connsiteX2" fmla="*/ 953 w 981"/>
                <a:gd name="connsiteY2" fmla="*/ 0 h 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1" h="3143">
                  <a:moveTo>
                    <a:pt x="953" y="0"/>
                  </a:moveTo>
                  <a:cubicBezTo>
                    <a:pt x="572" y="1048"/>
                    <a:pt x="191" y="2191"/>
                    <a:pt x="0" y="3143"/>
                  </a:cubicBezTo>
                  <a:cubicBezTo>
                    <a:pt x="953" y="1238"/>
                    <a:pt x="1048" y="381"/>
                    <a:pt x="953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CF178EA-1514-7C47-FCD1-AB0C84D8676C}"/>
                </a:ext>
              </a:extLst>
            </p:cNvPr>
            <p:cNvSpPr/>
            <p:nvPr/>
          </p:nvSpPr>
          <p:spPr>
            <a:xfrm>
              <a:off x="7073931" y="3744124"/>
              <a:ext cx="4548" cy="4849"/>
            </a:xfrm>
            <a:custGeom>
              <a:avLst/>
              <a:gdLst>
                <a:gd name="connsiteX0" fmla="*/ 3238 w 4548"/>
                <a:gd name="connsiteY0" fmla="*/ 3201 h 4849"/>
                <a:gd name="connsiteX1" fmla="*/ 0 w 4548"/>
                <a:gd name="connsiteY1" fmla="*/ 4534 h 4849"/>
                <a:gd name="connsiteX2" fmla="*/ 3238 w 4548"/>
                <a:gd name="connsiteY2" fmla="*/ 3201 h 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8" h="4849">
                  <a:moveTo>
                    <a:pt x="3238" y="3201"/>
                  </a:moveTo>
                  <a:cubicBezTo>
                    <a:pt x="6667" y="-3371"/>
                    <a:pt x="2572" y="1772"/>
                    <a:pt x="0" y="4534"/>
                  </a:cubicBezTo>
                  <a:cubicBezTo>
                    <a:pt x="381" y="5011"/>
                    <a:pt x="1048" y="5201"/>
                    <a:pt x="3238" y="3201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F89D133-70C4-6962-8C7A-F1022CBF96E1}"/>
                </a:ext>
              </a:extLst>
            </p:cNvPr>
            <p:cNvSpPr/>
            <p:nvPr/>
          </p:nvSpPr>
          <p:spPr>
            <a:xfrm>
              <a:off x="7333107" y="3026016"/>
              <a:ext cx="952" cy="2480"/>
            </a:xfrm>
            <a:custGeom>
              <a:avLst/>
              <a:gdLst>
                <a:gd name="connsiteX0" fmla="*/ 0 w 952"/>
                <a:gd name="connsiteY0" fmla="*/ 75 h 2480"/>
                <a:gd name="connsiteX1" fmla="*/ 953 w 952"/>
                <a:gd name="connsiteY1" fmla="*/ 2456 h 2480"/>
                <a:gd name="connsiteX2" fmla="*/ 0 w 952"/>
                <a:gd name="connsiteY2" fmla="*/ 75 h 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2480">
                  <a:moveTo>
                    <a:pt x="0" y="75"/>
                  </a:moveTo>
                  <a:cubicBezTo>
                    <a:pt x="0" y="1694"/>
                    <a:pt x="381" y="2647"/>
                    <a:pt x="953" y="2456"/>
                  </a:cubicBezTo>
                  <a:cubicBezTo>
                    <a:pt x="667" y="266"/>
                    <a:pt x="381" y="-211"/>
                    <a:pt x="0" y="75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B328600D-6E1F-55CC-3DD4-EDD4E8489EAA}"/>
                </a:ext>
              </a:extLst>
            </p:cNvPr>
            <p:cNvSpPr/>
            <p:nvPr/>
          </p:nvSpPr>
          <p:spPr>
            <a:xfrm>
              <a:off x="7210329" y="2377629"/>
              <a:ext cx="857" cy="2571"/>
            </a:xfrm>
            <a:custGeom>
              <a:avLst/>
              <a:gdLst>
                <a:gd name="connsiteX0" fmla="*/ 0 w 857"/>
                <a:gd name="connsiteY0" fmla="*/ 0 h 2571"/>
                <a:gd name="connsiteX1" fmla="*/ 857 w 857"/>
                <a:gd name="connsiteY1" fmla="*/ 2572 h 2571"/>
                <a:gd name="connsiteX2" fmla="*/ 0 w 857"/>
                <a:gd name="connsiteY2" fmla="*/ 0 h 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" h="2571">
                  <a:moveTo>
                    <a:pt x="0" y="0"/>
                  </a:moveTo>
                  <a:cubicBezTo>
                    <a:pt x="286" y="857"/>
                    <a:pt x="571" y="1524"/>
                    <a:pt x="857" y="2572"/>
                  </a:cubicBezTo>
                  <a:cubicBezTo>
                    <a:pt x="857" y="2000"/>
                    <a:pt x="476" y="1143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7D9ACAE-78AB-7E15-2154-D0428B6C7C5C}"/>
                </a:ext>
              </a:extLst>
            </p:cNvPr>
            <p:cNvSpPr/>
            <p:nvPr/>
          </p:nvSpPr>
          <p:spPr>
            <a:xfrm>
              <a:off x="7223664" y="2412491"/>
              <a:ext cx="3619" cy="6667"/>
            </a:xfrm>
            <a:custGeom>
              <a:avLst/>
              <a:gdLst>
                <a:gd name="connsiteX0" fmla="*/ 0 w 3619"/>
                <a:gd name="connsiteY0" fmla="*/ 0 h 6667"/>
                <a:gd name="connsiteX1" fmla="*/ 3620 w 3619"/>
                <a:gd name="connsiteY1" fmla="*/ 6668 h 6667"/>
                <a:gd name="connsiteX2" fmla="*/ 0 w 3619"/>
                <a:gd name="connsiteY2" fmla="*/ 0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19" h="6667">
                  <a:moveTo>
                    <a:pt x="0" y="0"/>
                  </a:moveTo>
                  <a:cubicBezTo>
                    <a:pt x="762" y="1619"/>
                    <a:pt x="1905" y="3715"/>
                    <a:pt x="3620" y="6668"/>
                  </a:cubicBezTo>
                  <a:cubicBezTo>
                    <a:pt x="2381" y="3620"/>
                    <a:pt x="1143" y="1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CD53816-E3AD-9EF0-7966-51B0D1637218}"/>
                </a:ext>
              </a:extLst>
            </p:cNvPr>
            <p:cNvSpPr/>
            <p:nvPr/>
          </p:nvSpPr>
          <p:spPr>
            <a:xfrm>
              <a:off x="7306612" y="3185921"/>
              <a:ext cx="818" cy="7048"/>
            </a:xfrm>
            <a:custGeom>
              <a:avLst/>
              <a:gdLst>
                <a:gd name="connsiteX0" fmla="*/ 777 w 818"/>
                <a:gd name="connsiteY0" fmla="*/ 0 h 7048"/>
                <a:gd name="connsiteX1" fmla="*/ 15 w 818"/>
                <a:gd name="connsiteY1" fmla="*/ 7049 h 7048"/>
                <a:gd name="connsiteX2" fmla="*/ 777 w 818"/>
                <a:gd name="connsiteY2" fmla="*/ 0 h 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8" h="7048">
                  <a:moveTo>
                    <a:pt x="777" y="0"/>
                  </a:moveTo>
                  <a:cubicBezTo>
                    <a:pt x="300" y="2477"/>
                    <a:pt x="-81" y="4858"/>
                    <a:pt x="15" y="7049"/>
                  </a:cubicBezTo>
                  <a:cubicBezTo>
                    <a:pt x="872" y="3334"/>
                    <a:pt x="872" y="1333"/>
                    <a:pt x="777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06DD5F5-B2FC-39D5-FF16-2A5E22D3446A}"/>
                </a:ext>
              </a:extLst>
            </p:cNvPr>
            <p:cNvSpPr/>
            <p:nvPr/>
          </p:nvSpPr>
          <p:spPr>
            <a:xfrm>
              <a:off x="7231094" y="2425826"/>
              <a:ext cx="4286" cy="8572"/>
            </a:xfrm>
            <a:custGeom>
              <a:avLst/>
              <a:gdLst>
                <a:gd name="connsiteX0" fmla="*/ 0 w 4286"/>
                <a:gd name="connsiteY0" fmla="*/ 0 h 8572"/>
                <a:gd name="connsiteX1" fmla="*/ 3715 w 4286"/>
                <a:gd name="connsiteY1" fmla="*/ 8573 h 8572"/>
                <a:gd name="connsiteX2" fmla="*/ 4286 w 4286"/>
                <a:gd name="connsiteY2" fmla="*/ 8573 h 8572"/>
                <a:gd name="connsiteX3" fmla="*/ 0 w 4286"/>
                <a:gd name="connsiteY3" fmla="*/ 95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6" h="8572">
                  <a:moveTo>
                    <a:pt x="0" y="0"/>
                  </a:moveTo>
                  <a:lnTo>
                    <a:pt x="3715" y="8573"/>
                  </a:lnTo>
                  <a:cubicBezTo>
                    <a:pt x="3715" y="8573"/>
                    <a:pt x="4096" y="8573"/>
                    <a:pt x="4286" y="8573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72FB7235-EB6D-68D8-3CA8-E9D70FA67CEE}"/>
                </a:ext>
              </a:extLst>
            </p:cNvPr>
            <p:cNvSpPr/>
            <p:nvPr/>
          </p:nvSpPr>
          <p:spPr>
            <a:xfrm>
              <a:off x="7205091" y="2367057"/>
              <a:ext cx="5238" cy="10572"/>
            </a:xfrm>
            <a:custGeom>
              <a:avLst/>
              <a:gdLst>
                <a:gd name="connsiteX0" fmla="*/ 0 w 5238"/>
                <a:gd name="connsiteY0" fmla="*/ 0 h 10572"/>
                <a:gd name="connsiteX1" fmla="*/ 5239 w 5238"/>
                <a:gd name="connsiteY1" fmla="*/ 10573 h 10572"/>
                <a:gd name="connsiteX2" fmla="*/ 0 w 5238"/>
                <a:gd name="connsiteY2" fmla="*/ 0 h 1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" h="10572">
                  <a:moveTo>
                    <a:pt x="0" y="0"/>
                  </a:moveTo>
                  <a:cubicBezTo>
                    <a:pt x="1619" y="3239"/>
                    <a:pt x="4000" y="7620"/>
                    <a:pt x="5239" y="10573"/>
                  </a:cubicBezTo>
                  <a:cubicBezTo>
                    <a:pt x="3715" y="6096"/>
                    <a:pt x="2000" y="2858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680CA7A-E5C7-FE41-1CE7-60EA550CBC91}"/>
                </a:ext>
              </a:extLst>
            </p:cNvPr>
            <p:cNvSpPr/>
            <p:nvPr/>
          </p:nvSpPr>
          <p:spPr>
            <a:xfrm>
              <a:off x="7329963" y="2781299"/>
              <a:ext cx="1276" cy="4748"/>
            </a:xfrm>
            <a:custGeom>
              <a:avLst/>
              <a:gdLst>
                <a:gd name="connsiteX0" fmla="*/ 0 w 1276"/>
                <a:gd name="connsiteY0" fmla="*/ 0 h 4748"/>
                <a:gd name="connsiteX1" fmla="*/ 191 w 1276"/>
                <a:gd name="connsiteY1" fmla="*/ 952 h 4748"/>
                <a:gd name="connsiteX2" fmla="*/ 0 w 1276"/>
                <a:gd name="connsiteY2" fmla="*/ 0 h 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6" h="4748">
                  <a:moveTo>
                    <a:pt x="0" y="0"/>
                  </a:moveTo>
                  <a:cubicBezTo>
                    <a:pt x="0" y="0"/>
                    <a:pt x="95" y="667"/>
                    <a:pt x="191" y="952"/>
                  </a:cubicBezTo>
                  <a:cubicBezTo>
                    <a:pt x="2096" y="8096"/>
                    <a:pt x="1143" y="3619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2C54D39-A60E-6012-33F8-C541D5A53800}"/>
                </a:ext>
              </a:extLst>
            </p:cNvPr>
            <p:cNvSpPr/>
            <p:nvPr/>
          </p:nvSpPr>
          <p:spPr>
            <a:xfrm>
              <a:off x="7252430" y="2460973"/>
              <a:ext cx="2190" cy="3429"/>
            </a:xfrm>
            <a:custGeom>
              <a:avLst/>
              <a:gdLst>
                <a:gd name="connsiteX0" fmla="*/ 0 w 2190"/>
                <a:gd name="connsiteY0" fmla="*/ 0 h 3429"/>
                <a:gd name="connsiteX1" fmla="*/ 381 w 2190"/>
                <a:gd name="connsiteY1" fmla="*/ 1238 h 3429"/>
                <a:gd name="connsiteX2" fmla="*/ 2191 w 2190"/>
                <a:gd name="connsiteY2" fmla="*/ 3429 h 3429"/>
                <a:gd name="connsiteX3" fmla="*/ 0 w 2190"/>
                <a:gd name="connsiteY3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" h="3429">
                  <a:moveTo>
                    <a:pt x="0" y="0"/>
                  </a:moveTo>
                  <a:cubicBezTo>
                    <a:pt x="0" y="0"/>
                    <a:pt x="286" y="762"/>
                    <a:pt x="381" y="1238"/>
                  </a:cubicBezTo>
                  <a:lnTo>
                    <a:pt x="2191" y="3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2B9A9CC-33DD-58BB-A162-B46AB43379F0}"/>
                </a:ext>
              </a:extLst>
            </p:cNvPr>
            <p:cNvSpPr/>
            <p:nvPr/>
          </p:nvSpPr>
          <p:spPr>
            <a:xfrm>
              <a:off x="7185850" y="2330576"/>
              <a:ext cx="2762" cy="4762"/>
            </a:xfrm>
            <a:custGeom>
              <a:avLst/>
              <a:gdLst>
                <a:gd name="connsiteX0" fmla="*/ 0 w 2762"/>
                <a:gd name="connsiteY0" fmla="*/ 952 h 4762"/>
                <a:gd name="connsiteX1" fmla="*/ 2762 w 2762"/>
                <a:gd name="connsiteY1" fmla="*/ 4763 h 4762"/>
                <a:gd name="connsiteX2" fmla="*/ 381 w 2762"/>
                <a:gd name="connsiteY2" fmla="*/ 0 h 4762"/>
                <a:gd name="connsiteX3" fmla="*/ 0 w 2762"/>
                <a:gd name="connsiteY3" fmla="*/ 95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2" h="4762">
                  <a:moveTo>
                    <a:pt x="0" y="952"/>
                  </a:moveTo>
                  <a:cubicBezTo>
                    <a:pt x="953" y="2476"/>
                    <a:pt x="1905" y="3810"/>
                    <a:pt x="2762" y="4763"/>
                  </a:cubicBezTo>
                  <a:cubicBezTo>
                    <a:pt x="2096" y="3429"/>
                    <a:pt x="1333" y="1905"/>
                    <a:pt x="381" y="0"/>
                  </a:cubicBezTo>
                  <a:cubicBezTo>
                    <a:pt x="381" y="667"/>
                    <a:pt x="191" y="857"/>
                    <a:pt x="0" y="952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AE9C35A-5EE3-9E11-E5DB-F440B0300439}"/>
                </a:ext>
              </a:extLst>
            </p:cNvPr>
            <p:cNvSpPr/>
            <p:nvPr/>
          </p:nvSpPr>
          <p:spPr>
            <a:xfrm>
              <a:off x="7307484" y="2639472"/>
              <a:ext cx="3048" cy="3806"/>
            </a:xfrm>
            <a:custGeom>
              <a:avLst/>
              <a:gdLst>
                <a:gd name="connsiteX0" fmla="*/ 3048 w 3048"/>
                <a:gd name="connsiteY0" fmla="*/ 3143 h 3806"/>
                <a:gd name="connsiteX1" fmla="*/ 0 w 3048"/>
                <a:gd name="connsiteY1" fmla="*/ 0 h 3806"/>
                <a:gd name="connsiteX2" fmla="*/ 3048 w 3048"/>
                <a:gd name="connsiteY2" fmla="*/ 3143 h 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" h="3806">
                  <a:moveTo>
                    <a:pt x="3048" y="3143"/>
                  </a:moveTo>
                  <a:cubicBezTo>
                    <a:pt x="1429" y="857"/>
                    <a:pt x="571" y="0"/>
                    <a:pt x="0" y="0"/>
                  </a:cubicBezTo>
                  <a:cubicBezTo>
                    <a:pt x="762" y="3048"/>
                    <a:pt x="1619" y="4858"/>
                    <a:pt x="3048" y="3143"/>
                  </a:cubicBezTo>
                  <a:close/>
                </a:path>
              </a:pathLst>
            </a:custGeom>
            <a:solidFill>
              <a:srgbClr val="3F3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pic>
        <p:nvPicPr>
          <p:cNvPr id="145" name="Graphic 144">
            <a:extLst>
              <a:ext uri="{FF2B5EF4-FFF2-40B4-BE49-F238E27FC236}">
                <a16:creationId xmlns:a16="http://schemas.microsoft.com/office/drawing/2014/main" id="{E6B9B515-8A08-B344-6C8E-B55D9B5E09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54510" y="836434"/>
            <a:ext cx="997893" cy="580170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3D1EBABD-43CA-7E94-65CC-E2BA810B4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9380583">
            <a:off x="10099088" y="5034018"/>
            <a:ext cx="1611714" cy="1439030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9FDB0976-8884-C541-DB58-DAF99C8734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0" y="137232"/>
            <a:ext cx="2094723" cy="1021394"/>
          </a:xfrm>
          <a:prstGeom prst="rect">
            <a:avLst/>
          </a:prstGeom>
        </p:spPr>
      </p:pic>
      <p:pic>
        <p:nvPicPr>
          <p:cNvPr id="150" name="Graphic 149">
            <a:extLst>
              <a:ext uri="{FF2B5EF4-FFF2-40B4-BE49-F238E27FC236}">
                <a16:creationId xmlns:a16="http://schemas.microsoft.com/office/drawing/2014/main" id="{7BEBB3E9-34B2-8706-FC96-A46199D9D5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0800000" flipV="1">
            <a:off x="4300622" y="1522784"/>
            <a:ext cx="3590755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53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EA70C-EB50-1DC8-5BEF-34375FA59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Vintage Ship</a:t>
            </a:r>
            <a:endParaRPr lang="en-P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1B29E2B-4EEC-BE19-55C0-EE011E31E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1566" y="1510270"/>
            <a:ext cx="4790124" cy="371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FEB70E-E756-6B11-8FE5-4713116BAAA4}"/>
              </a:ext>
            </a:extLst>
          </p:cNvPr>
          <p:cNvSpPr txBox="1"/>
          <p:nvPr/>
        </p:nvSpPr>
        <p:spPr>
          <a:xfrm>
            <a:off x="839788" y="4639323"/>
            <a:ext cx="5542070" cy="118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AD29A14-B2F8-F30C-C670-481D9407B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00000">
            <a:off x="8804756" y="986494"/>
            <a:ext cx="1105210" cy="1283270"/>
          </a:xfrm>
          <a:prstGeom prst="rect">
            <a:avLst/>
          </a:prstGeom>
        </p:spPr>
      </p:pic>
      <p:pic>
        <p:nvPicPr>
          <p:cNvPr id="1104" name="Graphic 1103">
            <a:extLst>
              <a:ext uri="{FF2B5EF4-FFF2-40B4-BE49-F238E27FC236}">
                <a16:creationId xmlns:a16="http://schemas.microsoft.com/office/drawing/2014/main" id="{9CF1B92E-0BA9-91BE-2B0D-279E8F7253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5132" y="4000348"/>
            <a:ext cx="5242603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09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3F5443-7EBC-6D0B-8904-E9ADB5FA50C4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rgbClr val="3F3F3F"/>
              </a:gs>
              <a:gs pos="52000">
                <a:schemeClr val="tx2"/>
              </a:gs>
              <a:gs pos="100000">
                <a:srgbClr val="3F3F3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6A2C45-304D-30B6-6271-300A3B6B9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06574"/>
            <a:ext cx="5257800" cy="1039663"/>
          </a:xfrm>
        </p:spPr>
        <p:txBody>
          <a:bodyPr/>
          <a:lstStyle/>
          <a:p>
            <a:r>
              <a:rPr lang="en-US" dirty="0"/>
              <a:t>Vintage War</a:t>
            </a:r>
            <a:endParaRPr lang="en-PK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7FE4D92-6B87-3909-C925-2D7AC0DB30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1" b="12511"/>
          <a:stretch/>
        </p:blipFill>
        <p:spPr>
          <a:xfrm>
            <a:off x="157825" y="177553"/>
            <a:ext cx="5780350" cy="650289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C4EEBF-923C-6379-DB63-D387CA6262D2}"/>
              </a:ext>
            </a:extLst>
          </p:cNvPr>
          <p:cNvSpPr txBox="1"/>
          <p:nvPr/>
        </p:nvSpPr>
        <p:spPr>
          <a:xfrm>
            <a:off x="6096000" y="1468683"/>
            <a:ext cx="5542070" cy="118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8CA07B-9E1D-203C-154B-3D8C97F35E9F}"/>
              </a:ext>
            </a:extLst>
          </p:cNvPr>
          <p:cNvSpPr txBox="1"/>
          <p:nvPr/>
        </p:nvSpPr>
        <p:spPr>
          <a:xfrm>
            <a:off x="6096000" y="2722562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5EA27C-A1D7-F5F2-B734-49634B4AA3D1}"/>
              </a:ext>
            </a:extLst>
          </p:cNvPr>
          <p:cNvSpPr txBox="1"/>
          <p:nvPr/>
        </p:nvSpPr>
        <p:spPr>
          <a:xfrm>
            <a:off x="6096000" y="3122672"/>
            <a:ext cx="3003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4F53D8-81DC-5006-E253-FEC3B2FA972B}"/>
              </a:ext>
            </a:extLst>
          </p:cNvPr>
          <p:cNvSpPr txBox="1"/>
          <p:nvPr/>
        </p:nvSpPr>
        <p:spPr>
          <a:xfrm>
            <a:off x="6096000" y="3809038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3AE799-AD54-B714-E151-DAC78BC4CFDE}"/>
              </a:ext>
            </a:extLst>
          </p:cNvPr>
          <p:cNvSpPr txBox="1"/>
          <p:nvPr/>
        </p:nvSpPr>
        <p:spPr>
          <a:xfrm>
            <a:off x="6096000" y="4209148"/>
            <a:ext cx="3003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DCA813-A42B-1F65-1E51-0CA663268BE8}"/>
              </a:ext>
            </a:extLst>
          </p:cNvPr>
          <p:cNvSpPr txBox="1"/>
          <p:nvPr/>
        </p:nvSpPr>
        <p:spPr>
          <a:xfrm>
            <a:off x="6096000" y="489551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4D88B9-AA97-CC9E-BCE7-702C652C7B4B}"/>
              </a:ext>
            </a:extLst>
          </p:cNvPr>
          <p:cNvSpPr txBox="1"/>
          <p:nvPr/>
        </p:nvSpPr>
        <p:spPr>
          <a:xfrm>
            <a:off x="6096000" y="5295624"/>
            <a:ext cx="3003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endParaRPr lang="en-US" sz="1400" dirty="0">
              <a:solidFill>
                <a:schemeClr val="accent1"/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4D9E0A0D-F938-0C19-CBB1-869DCE872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059167" y="5340585"/>
            <a:ext cx="3078228" cy="144087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1CFE4DC1-8B53-FD21-79BE-F38E5CD68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321552" y="2402892"/>
            <a:ext cx="2783643" cy="29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40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9182928-D943-EFC5-D413-D322655EB3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4" b="22054"/>
          <a:stretch/>
        </p:blipFill>
        <p:spPr>
          <a:xfrm>
            <a:off x="0" y="0"/>
            <a:ext cx="12192000" cy="4243526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69D1A9-EDEC-6479-5593-5D6BFA8AC7D7}"/>
              </a:ext>
            </a:extLst>
          </p:cNvPr>
          <p:cNvSpPr/>
          <p:nvPr/>
        </p:nvSpPr>
        <p:spPr>
          <a:xfrm>
            <a:off x="0" y="0"/>
            <a:ext cx="12192000" cy="4243526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55DDA92-26C6-4656-016F-27704FC7A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787" y="4397727"/>
            <a:ext cx="10512426" cy="205633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DF5928F-BA12-DCF9-98DB-5C5372295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9438"/>
            <a:ext cx="10515600" cy="1644650"/>
          </a:xfrm>
        </p:spPr>
        <p:txBody>
          <a:bodyPr/>
          <a:lstStyle/>
          <a:p>
            <a:r>
              <a:rPr lang="en-US"/>
              <a:t>Vintage Map</a:t>
            </a:r>
            <a:endParaRPr lang="en-PK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08AC28-7F1C-691B-1AC9-BDE3E0B349CA}"/>
              </a:ext>
            </a:extLst>
          </p:cNvPr>
          <p:cNvSpPr txBox="1"/>
          <p:nvPr/>
        </p:nvSpPr>
        <p:spPr>
          <a:xfrm>
            <a:off x="1585388" y="470523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567939-7FCF-B0FA-240F-E45FA3F18EBA}"/>
              </a:ext>
            </a:extLst>
          </p:cNvPr>
          <p:cNvSpPr txBox="1"/>
          <p:nvPr/>
        </p:nvSpPr>
        <p:spPr>
          <a:xfrm>
            <a:off x="839788" y="5188505"/>
            <a:ext cx="3226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BDC1CA-2A6C-19D8-0323-B03242413B5E}"/>
              </a:ext>
            </a:extLst>
          </p:cNvPr>
          <p:cNvSpPr txBox="1"/>
          <p:nvPr/>
        </p:nvSpPr>
        <p:spPr>
          <a:xfrm>
            <a:off x="5221030" y="470523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6189FD-25E3-4831-7732-5C38D646C220}"/>
              </a:ext>
            </a:extLst>
          </p:cNvPr>
          <p:cNvSpPr txBox="1"/>
          <p:nvPr/>
        </p:nvSpPr>
        <p:spPr>
          <a:xfrm>
            <a:off x="4457526" y="5188505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D2ECD1-089F-2598-0D69-A66B5769E755}"/>
              </a:ext>
            </a:extLst>
          </p:cNvPr>
          <p:cNvSpPr txBox="1"/>
          <p:nvPr/>
        </p:nvSpPr>
        <p:spPr>
          <a:xfrm>
            <a:off x="8853768" y="470523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C65744-D019-291F-C381-3B86D1C4CB9F}"/>
              </a:ext>
            </a:extLst>
          </p:cNvPr>
          <p:cNvSpPr txBox="1"/>
          <p:nvPr/>
        </p:nvSpPr>
        <p:spPr>
          <a:xfrm>
            <a:off x="8090264" y="5188505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8C894E-1D68-40C2-12F3-475FEF03EB8E}"/>
              </a:ext>
            </a:extLst>
          </p:cNvPr>
          <p:cNvSpPr txBox="1"/>
          <p:nvPr/>
        </p:nvSpPr>
        <p:spPr>
          <a:xfrm>
            <a:off x="2408808" y="3027975"/>
            <a:ext cx="7374384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sed diam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lobortis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nisl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aliquip</a:t>
            </a:r>
            <a:r>
              <a:rPr lang="en-US" sz="1400" dirty="0">
                <a:solidFill>
                  <a:schemeClr val="bg1"/>
                </a:solidFill>
              </a:rPr>
              <a:t> ex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commodo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consequat</a:t>
            </a:r>
            <a:r>
              <a:rPr lang="en-US" sz="1400" dirty="0">
                <a:solidFill>
                  <a:schemeClr val="bg1"/>
                </a:solidFill>
              </a:rPr>
              <a:t>. Duis autem vel </a:t>
            </a:r>
            <a:r>
              <a:rPr lang="en-US" sz="1400" dirty="0" err="1">
                <a:solidFill>
                  <a:schemeClr val="bg1"/>
                </a:solidFill>
              </a:rPr>
              <a:t>eum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iriure</a:t>
            </a:r>
            <a:r>
              <a:rPr lang="en-US" sz="1400" dirty="0">
                <a:solidFill>
                  <a:schemeClr val="bg1"/>
                </a:solidFill>
              </a:rPr>
              <a:t> dolor in </a:t>
            </a:r>
            <a:r>
              <a:rPr lang="en-US" sz="1400" dirty="0" err="1">
                <a:solidFill>
                  <a:schemeClr val="bg1"/>
                </a:solidFill>
              </a:rPr>
              <a:t>hendrerit</a:t>
            </a:r>
            <a:r>
              <a:rPr lang="en-US" sz="1400" dirty="0">
                <a:solidFill>
                  <a:schemeClr val="bg1"/>
                </a:solidFill>
              </a:rPr>
              <a:t> in </a:t>
            </a:r>
            <a:r>
              <a:rPr lang="en-US" sz="1400" dirty="0" err="1">
                <a:solidFill>
                  <a:schemeClr val="bg1"/>
                </a:solidFill>
              </a:rPr>
              <a:t>vulputate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velit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esse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molestie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consequat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endParaRPr lang="en-P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88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3FEE31-F2A4-AF9A-24C7-02FE6A3A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Napoleonic War</a:t>
            </a:r>
            <a:endParaRPr lang="en-PK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8E86E71-2B17-4BA3-BE9A-442AEB2F544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8" r="9928"/>
          <a:stretch/>
        </p:blipFill>
        <p:spPr>
          <a:xfrm>
            <a:off x="2746267" y="2248991"/>
            <a:ext cx="3092558" cy="2571750"/>
          </a:xfr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47234273-1D4B-B60D-DBE7-D22269DE5B9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8" r="9988"/>
          <a:stretch/>
        </p:blipFill>
        <p:spPr>
          <a:xfrm>
            <a:off x="6353177" y="4087316"/>
            <a:ext cx="3092558" cy="257175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93AC74-B7D4-75AE-AC27-22D0C1DB4DAB}"/>
              </a:ext>
            </a:extLst>
          </p:cNvPr>
          <p:cNvSpPr txBox="1"/>
          <p:nvPr/>
        </p:nvSpPr>
        <p:spPr>
          <a:xfrm>
            <a:off x="6353175" y="355260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624053-B632-8E3B-E0F5-7FF73C0169F8}"/>
              </a:ext>
            </a:extLst>
          </p:cNvPr>
          <p:cNvSpPr txBox="1"/>
          <p:nvPr/>
        </p:nvSpPr>
        <p:spPr>
          <a:xfrm>
            <a:off x="6353175" y="2091434"/>
            <a:ext cx="4697003" cy="146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61EECD-EE02-5EF7-F6BE-1D5F2EE13AC3}"/>
              </a:ext>
            </a:extLst>
          </p:cNvPr>
          <p:cNvSpPr txBox="1"/>
          <p:nvPr/>
        </p:nvSpPr>
        <p:spPr>
          <a:xfrm>
            <a:off x="4208660" y="4897472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CAEDDA-B383-DA52-202D-C08DB8182B15}"/>
              </a:ext>
            </a:extLst>
          </p:cNvPr>
          <p:cNvSpPr txBox="1"/>
          <p:nvPr/>
        </p:nvSpPr>
        <p:spPr>
          <a:xfrm>
            <a:off x="1246597" y="5297582"/>
            <a:ext cx="4697003" cy="146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Ut </a:t>
            </a:r>
            <a:r>
              <a:rPr lang="en-US" sz="1400" dirty="0" err="1">
                <a:solidFill>
                  <a:schemeClr val="accent1"/>
                </a:solidFill>
              </a:rPr>
              <a:t>wisi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enim</a:t>
            </a:r>
            <a:r>
              <a:rPr lang="en-US" sz="1400" dirty="0">
                <a:solidFill>
                  <a:schemeClr val="accent1"/>
                </a:solidFill>
              </a:rPr>
              <a:t> ad minim </a:t>
            </a:r>
            <a:r>
              <a:rPr lang="en-US" sz="1400" dirty="0" err="1">
                <a:solidFill>
                  <a:schemeClr val="accent1"/>
                </a:solidFill>
              </a:rPr>
              <a:t>veniam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quis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nostrud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exerci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tation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ullamcorper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suscipit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lobortis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nisl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aliquip</a:t>
            </a:r>
            <a:r>
              <a:rPr lang="en-US" sz="1400" dirty="0">
                <a:solidFill>
                  <a:schemeClr val="accent1"/>
                </a:solidFill>
              </a:rPr>
              <a:t> ex </a:t>
            </a:r>
            <a:r>
              <a:rPr lang="en-US" sz="1400" dirty="0" err="1">
                <a:solidFill>
                  <a:schemeClr val="accent1"/>
                </a:solidFill>
              </a:rPr>
              <a:t>ea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commodo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. Duis autem vel </a:t>
            </a:r>
            <a:r>
              <a:rPr lang="en-US" sz="1400" dirty="0" err="1">
                <a:solidFill>
                  <a:schemeClr val="accent1"/>
                </a:solidFill>
              </a:rPr>
              <a:t>eum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iriure</a:t>
            </a:r>
            <a:r>
              <a:rPr lang="en-US" sz="1400" dirty="0">
                <a:solidFill>
                  <a:schemeClr val="accent1"/>
                </a:solidFill>
              </a:rPr>
              <a:t> dolor in </a:t>
            </a:r>
            <a:r>
              <a:rPr lang="en-US" sz="1400" dirty="0" err="1">
                <a:solidFill>
                  <a:schemeClr val="accent1"/>
                </a:solidFill>
              </a:rPr>
              <a:t>hendrerit</a:t>
            </a:r>
            <a:r>
              <a:rPr lang="en-US" sz="1400" dirty="0">
                <a:solidFill>
                  <a:schemeClr val="accent1"/>
                </a:solidFill>
              </a:rPr>
              <a:t> in </a:t>
            </a:r>
            <a:r>
              <a:rPr lang="en-US" sz="1400" dirty="0" err="1">
                <a:solidFill>
                  <a:schemeClr val="accent1"/>
                </a:solidFill>
              </a:rPr>
              <a:t>vulputate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velit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esse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molestie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consequat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endParaRPr lang="en-PK" sz="1400" dirty="0">
              <a:solidFill>
                <a:schemeClr val="accent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5392ACE-04C8-B362-B93A-443452B61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871713" y="-598594"/>
            <a:ext cx="448572" cy="464741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DE0DF0E-DE7E-69E3-5CBF-F166D4C528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57475" y="2151121"/>
            <a:ext cx="3286125" cy="277330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7D72D685-7E3C-BF75-11B5-B178B61B4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56337" y="3985448"/>
            <a:ext cx="3286125" cy="277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85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C55232A9-53B8-AB23-2035-0BF8DE25B3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9" b="16675"/>
          <a:stretch/>
        </p:blipFill>
        <p:spPr>
          <a:xfrm>
            <a:off x="0" y="3119576"/>
            <a:ext cx="12192000" cy="3738424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D86EFFB-8974-28E3-8CF2-0A5B2F764A3E}"/>
              </a:ext>
            </a:extLst>
          </p:cNvPr>
          <p:cNvSpPr/>
          <p:nvPr/>
        </p:nvSpPr>
        <p:spPr>
          <a:xfrm>
            <a:off x="0" y="3119576"/>
            <a:ext cx="12192000" cy="373842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2C6ABFB-571D-FF84-2115-27A4326CA810}"/>
              </a:ext>
            </a:extLst>
          </p:cNvPr>
          <p:cNvSpPr/>
          <p:nvPr/>
        </p:nvSpPr>
        <p:spPr>
          <a:xfrm>
            <a:off x="10593041" y="622263"/>
            <a:ext cx="759172" cy="75917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7EC345-A5C0-5D5D-272F-B60264A28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Military Equipment</a:t>
            </a:r>
            <a:endParaRPr lang="en-PK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E19320-072B-3606-6EA6-BA775FF64F28}"/>
              </a:ext>
            </a:extLst>
          </p:cNvPr>
          <p:cNvSpPr txBox="1"/>
          <p:nvPr/>
        </p:nvSpPr>
        <p:spPr>
          <a:xfrm>
            <a:off x="839788" y="1429635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F3F3F"/>
                </a:solidFill>
                <a:latin typeface="+mj-lt"/>
              </a:rPr>
              <a:t>Heading 01</a:t>
            </a:r>
            <a:endParaRPr lang="en-PK" sz="1200" dirty="0">
              <a:solidFill>
                <a:srgbClr val="3F3F3F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B05A14-1829-794A-5A41-0E99631FF201}"/>
              </a:ext>
            </a:extLst>
          </p:cNvPr>
          <p:cNvSpPr txBox="1"/>
          <p:nvPr/>
        </p:nvSpPr>
        <p:spPr>
          <a:xfrm>
            <a:off x="839788" y="1912907"/>
            <a:ext cx="3226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F3F3F"/>
                </a:solidFill>
              </a:rPr>
              <a:t>Lorem ipsum dolor sit </a:t>
            </a:r>
            <a:r>
              <a:rPr lang="en-US" sz="1400" dirty="0" err="1">
                <a:solidFill>
                  <a:srgbClr val="3F3F3F"/>
                </a:solidFill>
              </a:rPr>
              <a:t>amet</a:t>
            </a:r>
            <a:r>
              <a:rPr lang="en-US" sz="1400" dirty="0">
                <a:solidFill>
                  <a:srgbClr val="3F3F3F"/>
                </a:solidFill>
              </a:rPr>
              <a:t>, </a:t>
            </a:r>
            <a:r>
              <a:rPr lang="en-US" sz="1400" dirty="0" err="1">
                <a:solidFill>
                  <a:srgbClr val="3F3F3F"/>
                </a:solidFill>
              </a:rPr>
              <a:t>consectetuer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adipiscing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elit</a:t>
            </a:r>
            <a:r>
              <a:rPr lang="en-US" sz="1400" dirty="0">
                <a:solidFill>
                  <a:srgbClr val="3F3F3F"/>
                </a:solidFill>
              </a:rPr>
              <a:t>, sed diam </a:t>
            </a:r>
            <a:r>
              <a:rPr lang="en-US" sz="1400" dirty="0" err="1">
                <a:solidFill>
                  <a:srgbClr val="3F3F3F"/>
                </a:solidFill>
              </a:rPr>
              <a:t>nonummy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nibh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euismod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tincidunt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ut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laoreet</a:t>
            </a:r>
            <a:r>
              <a:rPr lang="en-US" sz="1400" dirty="0">
                <a:solidFill>
                  <a:srgbClr val="3F3F3F"/>
                </a:solidFill>
              </a:rPr>
              <a:t> dolore magna </a:t>
            </a:r>
            <a:r>
              <a:rPr lang="en-US" sz="1400" dirty="0" err="1">
                <a:solidFill>
                  <a:srgbClr val="3F3F3F"/>
                </a:solidFill>
              </a:rPr>
              <a:t>aliquam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erat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volutpat</a:t>
            </a:r>
            <a:r>
              <a:rPr lang="en-US" sz="1400" dirty="0">
                <a:solidFill>
                  <a:srgbClr val="3F3F3F"/>
                </a:solidFill>
              </a:rPr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C772B2-9563-E1D9-9E9D-BAEBE1CCAC08}"/>
              </a:ext>
            </a:extLst>
          </p:cNvPr>
          <p:cNvSpPr txBox="1"/>
          <p:nvPr/>
        </p:nvSpPr>
        <p:spPr>
          <a:xfrm>
            <a:off x="5221030" y="1429635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3F3F3F"/>
                </a:solidFill>
                <a:latin typeface="+mj-lt"/>
              </a:rPr>
              <a:t>Heading 02</a:t>
            </a:r>
            <a:endParaRPr lang="en-PK" sz="1200" dirty="0">
              <a:solidFill>
                <a:srgbClr val="3F3F3F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E02C0A-2D63-4D6B-F9CD-AD638154FC64}"/>
              </a:ext>
            </a:extLst>
          </p:cNvPr>
          <p:cNvSpPr txBox="1"/>
          <p:nvPr/>
        </p:nvSpPr>
        <p:spPr>
          <a:xfrm>
            <a:off x="4457526" y="1912907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3F3F3F"/>
                </a:solidFill>
              </a:rPr>
              <a:t>Lorem ipsum dolor sit </a:t>
            </a:r>
            <a:r>
              <a:rPr lang="en-US" sz="1400" dirty="0" err="1">
                <a:solidFill>
                  <a:srgbClr val="3F3F3F"/>
                </a:solidFill>
              </a:rPr>
              <a:t>amet</a:t>
            </a:r>
            <a:r>
              <a:rPr lang="en-US" sz="1400" dirty="0">
                <a:solidFill>
                  <a:srgbClr val="3F3F3F"/>
                </a:solidFill>
              </a:rPr>
              <a:t>, </a:t>
            </a:r>
            <a:r>
              <a:rPr lang="en-US" sz="1400" dirty="0" err="1">
                <a:solidFill>
                  <a:srgbClr val="3F3F3F"/>
                </a:solidFill>
              </a:rPr>
              <a:t>consectetuer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adipiscing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elit</a:t>
            </a:r>
            <a:r>
              <a:rPr lang="en-US" sz="1400" dirty="0">
                <a:solidFill>
                  <a:srgbClr val="3F3F3F"/>
                </a:solidFill>
              </a:rPr>
              <a:t>, sed diam </a:t>
            </a:r>
            <a:r>
              <a:rPr lang="en-US" sz="1400" dirty="0" err="1">
                <a:solidFill>
                  <a:srgbClr val="3F3F3F"/>
                </a:solidFill>
              </a:rPr>
              <a:t>nonummy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nibh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euismod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tincidunt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ut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laoreet</a:t>
            </a:r>
            <a:r>
              <a:rPr lang="en-US" sz="1400" dirty="0">
                <a:solidFill>
                  <a:srgbClr val="3F3F3F"/>
                </a:solidFill>
              </a:rPr>
              <a:t> dolore magna </a:t>
            </a:r>
            <a:r>
              <a:rPr lang="en-US" sz="1400" dirty="0" err="1">
                <a:solidFill>
                  <a:srgbClr val="3F3F3F"/>
                </a:solidFill>
              </a:rPr>
              <a:t>aliquam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erat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volutpat</a:t>
            </a:r>
            <a:r>
              <a:rPr lang="en-US" sz="1400" dirty="0">
                <a:solidFill>
                  <a:srgbClr val="3F3F3F"/>
                </a:solidFill>
              </a:rPr>
              <a:t>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4F4683-B64B-6FB4-7FF4-BA1B6BB30BE3}"/>
              </a:ext>
            </a:extLst>
          </p:cNvPr>
          <p:cNvSpPr txBox="1"/>
          <p:nvPr/>
        </p:nvSpPr>
        <p:spPr>
          <a:xfrm>
            <a:off x="9617272" y="1429635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3F3F3F"/>
                </a:solidFill>
                <a:latin typeface="+mj-lt"/>
              </a:rPr>
              <a:t>Heading 03</a:t>
            </a:r>
            <a:endParaRPr lang="en-PK" sz="1200" dirty="0">
              <a:solidFill>
                <a:srgbClr val="3F3F3F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08A133-D90C-DAAD-9B6F-695EEA0C2A17}"/>
              </a:ext>
            </a:extLst>
          </p:cNvPr>
          <p:cNvSpPr txBox="1"/>
          <p:nvPr/>
        </p:nvSpPr>
        <p:spPr>
          <a:xfrm>
            <a:off x="8090264" y="1912907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3F3F3F"/>
                </a:solidFill>
              </a:rPr>
              <a:t>Lorem ipsum dolor sit </a:t>
            </a:r>
            <a:r>
              <a:rPr lang="en-US" sz="1400" dirty="0" err="1">
                <a:solidFill>
                  <a:srgbClr val="3F3F3F"/>
                </a:solidFill>
              </a:rPr>
              <a:t>amet</a:t>
            </a:r>
            <a:r>
              <a:rPr lang="en-US" sz="1400" dirty="0">
                <a:solidFill>
                  <a:srgbClr val="3F3F3F"/>
                </a:solidFill>
              </a:rPr>
              <a:t>, </a:t>
            </a:r>
            <a:r>
              <a:rPr lang="en-US" sz="1400" dirty="0" err="1">
                <a:solidFill>
                  <a:srgbClr val="3F3F3F"/>
                </a:solidFill>
              </a:rPr>
              <a:t>consectetuer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adipiscing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elit</a:t>
            </a:r>
            <a:r>
              <a:rPr lang="en-US" sz="1400" dirty="0">
                <a:solidFill>
                  <a:srgbClr val="3F3F3F"/>
                </a:solidFill>
              </a:rPr>
              <a:t>, sed diam </a:t>
            </a:r>
            <a:r>
              <a:rPr lang="en-US" sz="1400" dirty="0" err="1">
                <a:solidFill>
                  <a:srgbClr val="3F3F3F"/>
                </a:solidFill>
              </a:rPr>
              <a:t>nonummy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nibh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euismod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tincidunt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ut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laoreet</a:t>
            </a:r>
            <a:r>
              <a:rPr lang="en-US" sz="1400" dirty="0">
                <a:solidFill>
                  <a:srgbClr val="3F3F3F"/>
                </a:solidFill>
              </a:rPr>
              <a:t> dolore magna </a:t>
            </a:r>
            <a:r>
              <a:rPr lang="en-US" sz="1400" dirty="0" err="1">
                <a:solidFill>
                  <a:srgbClr val="3F3F3F"/>
                </a:solidFill>
              </a:rPr>
              <a:t>aliquam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erat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volutpat</a:t>
            </a:r>
            <a:r>
              <a:rPr lang="en-US" sz="1400" dirty="0">
                <a:solidFill>
                  <a:srgbClr val="3F3F3F"/>
                </a:solidFill>
              </a:rPr>
              <a:t>.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DCC85CE-22FE-DB0C-EA6E-BED9BC4A10BF}"/>
              </a:ext>
            </a:extLst>
          </p:cNvPr>
          <p:cNvSpPr/>
          <p:nvPr/>
        </p:nvSpPr>
        <p:spPr>
          <a:xfrm>
            <a:off x="839787" y="622263"/>
            <a:ext cx="759172" cy="75917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7475907-5B09-7DEE-E111-371604774D7E}"/>
              </a:ext>
            </a:extLst>
          </p:cNvPr>
          <p:cNvSpPr/>
          <p:nvPr/>
        </p:nvSpPr>
        <p:spPr>
          <a:xfrm>
            <a:off x="5716414" y="622263"/>
            <a:ext cx="759172" cy="75917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774499A-1ECA-868B-4479-5A9E5D3A3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162" y="741011"/>
            <a:ext cx="521676" cy="52167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2F73996-281A-7C20-B6EE-25DB4D0E4D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73" y="701849"/>
            <a:ext cx="600000" cy="60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F7A7C45-1E51-6DF9-84CA-D920921AB3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732" y="728202"/>
            <a:ext cx="539790" cy="53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75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016EE-71BC-97D2-AE53-4C350FC47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10515600" cy="1039663"/>
          </a:xfrm>
        </p:spPr>
        <p:txBody>
          <a:bodyPr/>
          <a:lstStyle/>
          <a:p>
            <a:r>
              <a:rPr lang="en-US" dirty="0"/>
              <a:t>Romen Empire</a:t>
            </a:r>
            <a:endParaRPr lang="en-P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3FE62B-AC68-43F0-CBEF-A5AD6FC03C88}"/>
              </a:ext>
            </a:extLst>
          </p:cNvPr>
          <p:cNvSpPr txBox="1"/>
          <p:nvPr/>
        </p:nvSpPr>
        <p:spPr>
          <a:xfrm>
            <a:off x="1585388" y="175248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3F3F3F"/>
                </a:solidFill>
                <a:latin typeface="+mj-lt"/>
              </a:rPr>
              <a:t>Heading 01</a:t>
            </a:r>
            <a:endParaRPr lang="en-PK" sz="1200" dirty="0">
              <a:solidFill>
                <a:srgbClr val="3F3F3F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0C0BF2-AEC9-7A9E-06DA-874D0F88CBA0}"/>
              </a:ext>
            </a:extLst>
          </p:cNvPr>
          <p:cNvSpPr txBox="1"/>
          <p:nvPr/>
        </p:nvSpPr>
        <p:spPr>
          <a:xfrm>
            <a:off x="839788" y="2235755"/>
            <a:ext cx="3226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3F3F3F"/>
                </a:solidFill>
              </a:rPr>
              <a:t>Lorem ipsum dolor sit </a:t>
            </a:r>
            <a:r>
              <a:rPr lang="en-US" sz="1400" dirty="0" err="1">
                <a:solidFill>
                  <a:srgbClr val="3F3F3F"/>
                </a:solidFill>
              </a:rPr>
              <a:t>amet</a:t>
            </a:r>
            <a:r>
              <a:rPr lang="en-US" sz="1400" dirty="0">
                <a:solidFill>
                  <a:srgbClr val="3F3F3F"/>
                </a:solidFill>
              </a:rPr>
              <a:t>, </a:t>
            </a:r>
            <a:r>
              <a:rPr lang="en-US" sz="1400" dirty="0" err="1">
                <a:solidFill>
                  <a:srgbClr val="3F3F3F"/>
                </a:solidFill>
              </a:rPr>
              <a:t>consectetuer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adipiscing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elit</a:t>
            </a:r>
            <a:r>
              <a:rPr lang="en-US" sz="1400" dirty="0">
                <a:solidFill>
                  <a:srgbClr val="3F3F3F"/>
                </a:solidFill>
              </a:rPr>
              <a:t>, sed diam </a:t>
            </a:r>
            <a:r>
              <a:rPr lang="en-US" sz="1400" dirty="0" err="1">
                <a:solidFill>
                  <a:srgbClr val="3F3F3F"/>
                </a:solidFill>
              </a:rPr>
              <a:t>nonummy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nibh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euismod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tincidunt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ut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laoreet</a:t>
            </a:r>
            <a:r>
              <a:rPr lang="en-US" sz="1400" dirty="0">
                <a:solidFill>
                  <a:srgbClr val="3F3F3F"/>
                </a:solidFill>
              </a:rPr>
              <a:t> dolore magna </a:t>
            </a:r>
            <a:r>
              <a:rPr lang="en-US" sz="1400" dirty="0" err="1">
                <a:solidFill>
                  <a:srgbClr val="3F3F3F"/>
                </a:solidFill>
              </a:rPr>
              <a:t>aliquam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erat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volutpat</a:t>
            </a:r>
            <a:r>
              <a:rPr lang="en-US" sz="1400" dirty="0">
                <a:solidFill>
                  <a:srgbClr val="3F3F3F"/>
                </a:solidFill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63684A-DA02-EF44-2D58-9DEA0CFEFE52}"/>
              </a:ext>
            </a:extLst>
          </p:cNvPr>
          <p:cNvSpPr txBox="1"/>
          <p:nvPr/>
        </p:nvSpPr>
        <p:spPr>
          <a:xfrm>
            <a:off x="5221030" y="175248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3F3F3F"/>
                </a:solidFill>
                <a:latin typeface="+mj-lt"/>
              </a:rPr>
              <a:t>Heading 02</a:t>
            </a:r>
            <a:endParaRPr lang="en-PK" sz="1200" dirty="0">
              <a:solidFill>
                <a:srgbClr val="3F3F3F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A6E240-C541-0EC1-D737-C3A49D5440A6}"/>
              </a:ext>
            </a:extLst>
          </p:cNvPr>
          <p:cNvSpPr txBox="1"/>
          <p:nvPr/>
        </p:nvSpPr>
        <p:spPr>
          <a:xfrm>
            <a:off x="4457526" y="2235755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3F3F3F"/>
                </a:solidFill>
              </a:rPr>
              <a:t>Lorem ipsum dolor sit </a:t>
            </a:r>
            <a:r>
              <a:rPr lang="en-US" sz="1400" dirty="0" err="1">
                <a:solidFill>
                  <a:srgbClr val="3F3F3F"/>
                </a:solidFill>
              </a:rPr>
              <a:t>amet</a:t>
            </a:r>
            <a:r>
              <a:rPr lang="en-US" sz="1400" dirty="0">
                <a:solidFill>
                  <a:srgbClr val="3F3F3F"/>
                </a:solidFill>
              </a:rPr>
              <a:t>, </a:t>
            </a:r>
            <a:r>
              <a:rPr lang="en-US" sz="1400" dirty="0" err="1">
                <a:solidFill>
                  <a:srgbClr val="3F3F3F"/>
                </a:solidFill>
              </a:rPr>
              <a:t>consectetuer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adipiscing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elit</a:t>
            </a:r>
            <a:r>
              <a:rPr lang="en-US" sz="1400" dirty="0">
                <a:solidFill>
                  <a:srgbClr val="3F3F3F"/>
                </a:solidFill>
              </a:rPr>
              <a:t>, sed diam </a:t>
            </a:r>
            <a:r>
              <a:rPr lang="en-US" sz="1400" dirty="0" err="1">
                <a:solidFill>
                  <a:srgbClr val="3F3F3F"/>
                </a:solidFill>
              </a:rPr>
              <a:t>nonummy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nibh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euismod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tincidunt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ut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laoreet</a:t>
            </a:r>
            <a:r>
              <a:rPr lang="en-US" sz="1400" dirty="0">
                <a:solidFill>
                  <a:srgbClr val="3F3F3F"/>
                </a:solidFill>
              </a:rPr>
              <a:t> dolore magna </a:t>
            </a:r>
            <a:r>
              <a:rPr lang="en-US" sz="1400" dirty="0" err="1">
                <a:solidFill>
                  <a:srgbClr val="3F3F3F"/>
                </a:solidFill>
              </a:rPr>
              <a:t>aliquam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erat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volutpat</a:t>
            </a:r>
            <a:r>
              <a:rPr lang="en-US" sz="1400" dirty="0">
                <a:solidFill>
                  <a:srgbClr val="3F3F3F"/>
                </a:solidFill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1AFD0A-701B-2643-8D42-051D35DDF563}"/>
              </a:ext>
            </a:extLst>
          </p:cNvPr>
          <p:cNvSpPr txBox="1"/>
          <p:nvPr/>
        </p:nvSpPr>
        <p:spPr>
          <a:xfrm>
            <a:off x="8853768" y="175248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3F3F3F"/>
                </a:solidFill>
                <a:latin typeface="+mj-lt"/>
              </a:rPr>
              <a:t>Heading 03</a:t>
            </a:r>
            <a:endParaRPr lang="en-PK" sz="1200" dirty="0">
              <a:solidFill>
                <a:srgbClr val="3F3F3F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6A4254-6AF2-BA29-A57E-EE22D61B947E}"/>
              </a:ext>
            </a:extLst>
          </p:cNvPr>
          <p:cNvSpPr txBox="1"/>
          <p:nvPr/>
        </p:nvSpPr>
        <p:spPr>
          <a:xfrm>
            <a:off x="8090264" y="2235755"/>
            <a:ext cx="3261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3F3F3F"/>
                </a:solidFill>
              </a:rPr>
              <a:t>Lorem ipsum dolor sit </a:t>
            </a:r>
            <a:r>
              <a:rPr lang="en-US" sz="1400" dirty="0" err="1">
                <a:solidFill>
                  <a:srgbClr val="3F3F3F"/>
                </a:solidFill>
              </a:rPr>
              <a:t>amet</a:t>
            </a:r>
            <a:r>
              <a:rPr lang="en-US" sz="1400" dirty="0">
                <a:solidFill>
                  <a:srgbClr val="3F3F3F"/>
                </a:solidFill>
              </a:rPr>
              <a:t>, </a:t>
            </a:r>
            <a:r>
              <a:rPr lang="en-US" sz="1400" dirty="0" err="1">
                <a:solidFill>
                  <a:srgbClr val="3F3F3F"/>
                </a:solidFill>
              </a:rPr>
              <a:t>consectetuer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adipiscing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elit</a:t>
            </a:r>
            <a:r>
              <a:rPr lang="en-US" sz="1400" dirty="0">
                <a:solidFill>
                  <a:srgbClr val="3F3F3F"/>
                </a:solidFill>
              </a:rPr>
              <a:t>, sed diam </a:t>
            </a:r>
            <a:r>
              <a:rPr lang="en-US" sz="1400" dirty="0" err="1">
                <a:solidFill>
                  <a:srgbClr val="3F3F3F"/>
                </a:solidFill>
              </a:rPr>
              <a:t>nonummy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nibh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euismod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tincidunt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ut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laoreet</a:t>
            </a:r>
            <a:r>
              <a:rPr lang="en-US" sz="1400" dirty="0">
                <a:solidFill>
                  <a:srgbClr val="3F3F3F"/>
                </a:solidFill>
              </a:rPr>
              <a:t> dolore magna </a:t>
            </a:r>
            <a:r>
              <a:rPr lang="en-US" sz="1400" dirty="0" err="1">
                <a:solidFill>
                  <a:srgbClr val="3F3F3F"/>
                </a:solidFill>
              </a:rPr>
              <a:t>aliquam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erat</a:t>
            </a:r>
            <a:r>
              <a:rPr lang="en-US" sz="1400" dirty="0">
                <a:solidFill>
                  <a:srgbClr val="3F3F3F"/>
                </a:solidFill>
              </a:rPr>
              <a:t> </a:t>
            </a:r>
            <a:r>
              <a:rPr lang="en-US" sz="1400" dirty="0" err="1">
                <a:solidFill>
                  <a:srgbClr val="3F3F3F"/>
                </a:solidFill>
              </a:rPr>
              <a:t>volutpat</a:t>
            </a:r>
            <a:r>
              <a:rPr lang="en-US" sz="1400" dirty="0">
                <a:solidFill>
                  <a:srgbClr val="3F3F3F"/>
                </a:solidFill>
              </a:rPr>
              <a:t>. 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85CD428-2AC9-CE7A-5094-300403776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0325" y="3057581"/>
            <a:ext cx="6991350" cy="375435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875F65A-0598-CA3A-A638-1BD2CD4B2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242627">
            <a:off x="5976937" y="-682625"/>
            <a:ext cx="238125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76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A0276A-07CD-E8D5-BA39-2229D7B396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E8ACFB-F148-2E58-4FC5-352A9E2135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640721-2312-01EA-3440-DE8ED8FD9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Mughal Empire</a:t>
            </a:r>
            <a:endParaRPr lang="en-P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F4EF30-BCA3-F34D-94E5-EB99FD0B2FA5}"/>
              </a:ext>
            </a:extLst>
          </p:cNvPr>
          <p:cNvSpPr txBox="1"/>
          <p:nvPr/>
        </p:nvSpPr>
        <p:spPr>
          <a:xfrm>
            <a:off x="2408808" y="4118659"/>
            <a:ext cx="7374384" cy="90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sed diam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lobortis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nisl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aliquip</a:t>
            </a:r>
            <a:r>
              <a:rPr lang="en-US" sz="1400" dirty="0">
                <a:solidFill>
                  <a:schemeClr val="bg1"/>
                </a:solidFill>
              </a:rPr>
              <a:t> ex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commodo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consequat</a:t>
            </a:r>
            <a:r>
              <a:rPr lang="en-US" sz="1400" dirty="0">
                <a:solidFill>
                  <a:schemeClr val="bg1"/>
                </a:solidFill>
              </a:rPr>
              <a:t>. Duis autem vel </a:t>
            </a:r>
            <a:r>
              <a:rPr lang="en-US" sz="1400" dirty="0" err="1">
                <a:solidFill>
                  <a:schemeClr val="bg1"/>
                </a:solidFill>
              </a:rPr>
              <a:t>eum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iriure</a:t>
            </a:r>
            <a:r>
              <a:rPr lang="en-US" sz="1400" dirty="0">
                <a:solidFill>
                  <a:schemeClr val="bg1"/>
                </a:solidFill>
              </a:rPr>
              <a:t> dolor in </a:t>
            </a:r>
            <a:r>
              <a:rPr lang="en-US" sz="1400" dirty="0" err="1">
                <a:solidFill>
                  <a:schemeClr val="bg1"/>
                </a:solidFill>
              </a:rPr>
              <a:t>hendrerit</a:t>
            </a:r>
            <a:r>
              <a:rPr lang="en-US" sz="1400" dirty="0">
                <a:solidFill>
                  <a:schemeClr val="bg1"/>
                </a:solidFill>
              </a:rPr>
              <a:t> in </a:t>
            </a:r>
            <a:r>
              <a:rPr lang="en-US" sz="1400" dirty="0" err="1">
                <a:solidFill>
                  <a:schemeClr val="bg1"/>
                </a:solidFill>
              </a:rPr>
              <a:t>vulputate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velit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esse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molestie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consequat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endParaRPr lang="en-P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2689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D56C06CC-EE05-22E7-58B1-BFA938D61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016149"/>
            <a:ext cx="5257800" cy="1039663"/>
          </a:xfrm>
        </p:spPr>
        <p:txBody>
          <a:bodyPr>
            <a:normAutofit fontScale="90000"/>
          </a:bodyPr>
          <a:lstStyle/>
          <a:p>
            <a:r>
              <a:rPr lang="en-US" dirty="0"/>
              <a:t>Byzantine Empire</a:t>
            </a:r>
            <a:endParaRPr lang="en-PK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D825337-A311-9A0A-FF41-40F373F312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3" b="9023"/>
          <a:stretch/>
        </p:blipFill>
        <p:spPr>
          <a:xfrm>
            <a:off x="1095375" y="900321"/>
            <a:ext cx="4181476" cy="5139908"/>
          </a:xfr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A46B941-1C71-C2A0-D0E7-500089175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100" y="352425"/>
            <a:ext cx="5524501" cy="622935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AC2CCFE6-EA75-FD73-B740-5E4EA81B74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242627">
            <a:off x="8461210" y="-183384"/>
            <a:ext cx="238125" cy="46577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1CB5132-97EF-B4E5-D3CF-4B9366BD1533}"/>
              </a:ext>
            </a:extLst>
          </p:cNvPr>
          <p:cNvSpPr txBox="1"/>
          <p:nvPr/>
        </p:nvSpPr>
        <p:spPr>
          <a:xfrm>
            <a:off x="6096000" y="246985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B0C267-2B38-E37E-23FC-07BBACFF438D}"/>
              </a:ext>
            </a:extLst>
          </p:cNvPr>
          <p:cNvSpPr txBox="1"/>
          <p:nvPr/>
        </p:nvSpPr>
        <p:spPr>
          <a:xfrm>
            <a:off x="6096000" y="2869963"/>
            <a:ext cx="481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CD12FC-708F-A916-0FEB-5156F25A4E6A}"/>
              </a:ext>
            </a:extLst>
          </p:cNvPr>
          <p:cNvSpPr txBox="1"/>
          <p:nvPr/>
        </p:nvSpPr>
        <p:spPr>
          <a:xfrm>
            <a:off x="6096000" y="3641823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99A490-937B-6371-F7C2-B1FD67629001}"/>
              </a:ext>
            </a:extLst>
          </p:cNvPr>
          <p:cNvSpPr txBox="1"/>
          <p:nvPr/>
        </p:nvSpPr>
        <p:spPr>
          <a:xfrm>
            <a:off x="6096000" y="4041933"/>
            <a:ext cx="481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6CCC01-881E-8835-AAF3-E9CD943DE0DB}"/>
              </a:ext>
            </a:extLst>
          </p:cNvPr>
          <p:cNvSpPr txBox="1"/>
          <p:nvPr/>
        </p:nvSpPr>
        <p:spPr>
          <a:xfrm>
            <a:off x="6096000" y="4970566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132FAD-FD3D-356F-0240-0F4263E8106B}"/>
              </a:ext>
            </a:extLst>
          </p:cNvPr>
          <p:cNvSpPr txBox="1"/>
          <p:nvPr/>
        </p:nvSpPr>
        <p:spPr>
          <a:xfrm>
            <a:off x="6096000" y="5370676"/>
            <a:ext cx="481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43719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C717C-9238-8925-7F04-BD60EED6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574"/>
            <a:ext cx="7934325" cy="1039663"/>
          </a:xfrm>
        </p:spPr>
        <p:txBody>
          <a:bodyPr/>
          <a:lstStyle/>
          <a:p>
            <a:r>
              <a:rPr lang="en-US" dirty="0"/>
              <a:t>Bibliographical References </a:t>
            </a:r>
            <a:endParaRPr lang="en-P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291F11-BE53-1A51-2DDA-E5622869DD62}"/>
              </a:ext>
            </a:extLst>
          </p:cNvPr>
          <p:cNvSpPr txBox="1"/>
          <p:nvPr/>
        </p:nvSpPr>
        <p:spPr>
          <a:xfrm>
            <a:off x="839788" y="2198747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01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D4ADC1-E5F1-82BC-C21E-57B64A20BF46}"/>
              </a:ext>
            </a:extLst>
          </p:cNvPr>
          <p:cNvSpPr txBox="1"/>
          <p:nvPr/>
        </p:nvSpPr>
        <p:spPr>
          <a:xfrm>
            <a:off x="839788" y="2598857"/>
            <a:ext cx="481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C083E5-3484-0678-B9D0-3FDDF1744812}"/>
              </a:ext>
            </a:extLst>
          </p:cNvPr>
          <p:cNvSpPr txBox="1"/>
          <p:nvPr/>
        </p:nvSpPr>
        <p:spPr>
          <a:xfrm>
            <a:off x="839788" y="3306962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02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0F2F18-E7FE-9811-6CEC-679F9925E50E}"/>
              </a:ext>
            </a:extLst>
          </p:cNvPr>
          <p:cNvSpPr txBox="1"/>
          <p:nvPr/>
        </p:nvSpPr>
        <p:spPr>
          <a:xfrm>
            <a:off x="839788" y="3707072"/>
            <a:ext cx="481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683921-7FDF-889D-1C7A-C047FFCADDA2}"/>
              </a:ext>
            </a:extLst>
          </p:cNvPr>
          <p:cNvSpPr txBox="1"/>
          <p:nvPr/>
        </p:nvSpPr>
        <p:spPr>
          <a:xfrm>
            <a:off x="839788" y="4415178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03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A2AB6B-72A8-9613-2DE9-42C01CE38629}"/>
              </a:ext>
            </a:extLst>
          </p:cNvPr>
          <p:cNvSpPr txBox="1"/>
          <p:nvPr/>
        </p:nvSpPr>
        <p:spPr>
          <a:xfrm>
            <a:off x="839788" y="4815288"/>
            <a:ext cx="481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F3877F-2F3A-D885-5748-E317279E227D}"/>
              </a:ext>
            </a:extLst>
          </p:cNvPr>
          <p:cNvSpPr txBox="1"/>
          <p:nvPr/>
        </p:nvSpPr>
        <p:spPr>
          <a:xfrm>
            <a:off x="839788" y="5523394"/>
            <a:ext cx="1734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</a:rPr>
              <a:t>Heading 04</a:t>
            </a:r>
            <a:endParaRPr lang="en-PK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4D170F-988C-2054-95EC-092ED8234B27}"/>
              </a:ext>
            </a:extLst>
          </p:cNvPr>
          <p:cNvSpPr txBox="1"/>
          <p:nvPr/>
        </p:nvSpPr>
        <p:spPr>
          <a:xfrm>
            <a:off x="839788" y="5923504"/>
            <a:ext cx="481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Lorem ipsum dolor sit </a:t>
            </a:r>
            <a:r>
              <a:rPr lang="en-US" sz="1400" dirty="0" err="1">
                <a:solidFill>
                  <a:schemeClr val="accent1"/>
                </a:solidFill>
              </a:rPr>
              <a:t>amet</a:t>
            </a:r>
            <a:r>
              <a:rPr lang="en-US" sz="1400" dirty="0">
                <a:solidFill>
                  <a:schemeClr val="accent1"/>
                </a:solidFill>
              </a:rPr>
              <a:t>, </a:t>
            </a:r>
            <a:r>
              <a:rPr lang="en-US" sz="1400" dirty="0" err="1">
                <a:solidFill>
                  <a:schemeClr val="accent1"/>
                </a:solidFill>
              </a:rPr>
              <a:t>consectetuer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adipiscing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elit</a:t>
            </a:r>
            <a:r>
              <a:rPr lang="en-US" sz="1400" dirty="0">
                <a:solidFill>
                  <a:schemeClr val="accent1"/>
                </a:solidFill>
              </a:rPr>
              <a:t>, sed diam </a:t>
            </a:r>
            <a:r>
              <a:rPr lang="en-US" sz="1400" dirty="0" err="1">
                <a:solidFill>
                  <a:schemeClr val="accent1"/>
                </a:solidFill>
              </a:rPr>
              <a:t>nonummy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nibh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euismod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tincidunt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ut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laoreet</a:t>
            </a:r>
            <a:r>
              <a:rPr lang="en-US" sz="1400" dirty="0">
                <a:solidFill>
                  <a:schemeClr val="accent1"/>
                </a:solidFill>
              </a:rPr>
              <a:t> dolore magna </a:t>
            </a:r>
            <a:r>
              <a:rPr lang="en-US" sz="1400" dirty="0" err="1">
                <a:solidFill>
                  <a:schemeClr val="accent1"/>
                </a:solidFill>
              </a:rPr>
              <a:t>aliquam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erat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volutpat</a:t>
            </a:r>
            <a:r>
              <a:rPr lang="en-US" sz="1400" dirty="0">
                <a:solidFill>
                  <a:schemeClr val="accent1"/>
                </a:solidFill>
              </a:rPr>
              <a:t>.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65F499D-9737-8B60-6373-D955D98A3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36070" y="2369355"/>
            <a:ext cx="4273050" cy="409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7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F3F3F"/>
      </a:accent1>
      <a:accent2>
        <a:srgbClr val="DCD6C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0">
      <a:majorFont>
        <a:latin typeface="Calisto MT"/>
        <a:ea typeface=""/>
        <a:cs typeface=""/>
      </a:majorFont>
      <a:minorFont>
        <a:latin typeface="Agency F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2939</Words>
  <Application>Microsoft Office PowerPoint</Application>
  <PresentationFormat>Widescreen</PresentationFormat>
  <Paragraphs>199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Agency FB</vt:lpstr>
      <vt:lpstr>Arial</vt:lpstr>
      <vt:lpstr>Calibri</vt:lpstr>
      <vt:lpstr>Calisto MT</vt:lpstr>
      <vt:lpstr>Office Theme</vt:lpstr>
      <vt:lpstr>Historical Presentation</vt:lpstr>
      <vt:lpstr>Table Of Content </vt:lpstr>
      <vt:lpstr>Introduction </vt:lpstr>
      <vt:lpstr>Awesome Words</vt:lpstr>
      <vt:lpstr>Study Objectives</vt:lpstr>
      <vt:lpstr>Evolution Of A Alphabet</vt:lpstr>
      <vt:lpstr>Literature Review </vt:lpstr>
      <vt:lpstr>Alphabets </vt:lpstr>
      <vt:lpstr>Evolution</vt:lpstr>
      <vt:lpstr>Methodology </vt:lpstr>
      <vt:lpstr>Materials Summary</vt:lpstr>
      <vt:lpstr>Graphics </vt:lpstr>
      <vt:lpstr>A Picture Is Worth A Thousand Words</vt:lpstr>
      <vt:lpstr>Paper Infographic</vt:lpstr>
      <vt:lpstr>Result Analysis</vt:lpstr>
      <vt:lpstr>149,000,000</vt:lpstr>
      <vt:lpstr>Printing Map</vt:lpstr>
      <vt:lpstr>A Picture Always Reinforces Concept</vt:lpstr>
      <vt:lpstr>194,000,000</vt:lpstr>
      <vt:lpstr>Conclusions </vt:lpstr>
      <vt:lpstr>Multimedia </vt:lpstr>
      <vt:lpstr>Chronology </vt:lpstr>
      <vt:lpstr>Vintage Ship</vt:lpstr>
      <vt:lpstr>Vintage War</vt:lpstr>
      <vt:lpstr>Vintage Map</vt:lpstr>
      <vt:lpstr>Napoleonic War</vt:lpstr>
      <vt:lpstr>Military Equipment</vt:lpstr>
      <vt:lpstr>Romen Empire</vt:lpstr>
      <vt:lpstr>Mughal Empire</vt:lpstr>
      <vt:lpstr>Byzantine Empire</vt:lpstr>
      <vt:lpstr>Bibliographical 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tcn3</dc:creator>
  <cp:lastModifiedBy>Muhammad Naveel Rana</cp:lastModifiedBy>
  <cp:revision>7</cp:revision>
  <dcterms:created xsi:type="dcterms:W3CDTF">2023-05-24T11:34:49Z</dcterms:created>
  <dcterms:modified xsi:type="dcterms:W3CDTF">2023-10-26T11:34:58Z</dcterms:modified>
</cp:coreProperties>
</file>